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m4a" ContentType="audio/mp4"/>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4" r:id="rId1"/>
  </p:sldMasterIdLst>
  <p:notesMasterIdLst>
    <p:notesMasterId r:id="rId54"/>
  </p:notesMasterIdLst>
  <p:sldIdLst>
    <p:sldId id="314" r:id="rId2"/>
    <p:sldId id="256" r:id="rId3"/>
    <p:sldId id="290" r:id="rId4"/>
    <p:sldId id="309" r:id="rId5"/>
    <p:sldId id="310" r:id="rId6"/>
    <p:sldId id="258" r:id="rId7"/>
    <p:sldId id="270" r:id="rId8"/>
    <p:sldId id="271" r:id="rId9"/>
    <p:sldId id="260" r:id="rId10"/>
    <p:sldId id="261" r:id="rId11"/>
    <p:sldId id="264" r:id="rId12"/>
    <p:sldId id="289" r:id="rId13"/>
    <p:sldId id="292" r:id="rId14"/>
    <p:sldId id="262" r:id="rId15"/>
    <p:sldId id="263" r:id="rId16"/>
    <p:sldId id="291" r:id="rId17"/>
    <p:sldId id="272" r:id="rId18"/>
    <p:sldId id="259" r:id="rId19"/>
    <p:sldId id="257" r:id="rId20"/>
    <p:sldId id="293" r:id="rId21"/>
    <p:sldId id="294" r:id="rId22"/>
    <p:sldId id="295" r:id="rId23"/>
    <p:sldId id="300" r:id="rId24"/>
    <p:sldId id="301" r:id="rId25"/>
    <p:sldId id="267" r:id="rId26"/>
    <p:sldId id="273" r:id="rId27"/>
    <p:sldId id="283" r:id="rId28"/>
    <p:sldId id="286" r:id="rId29"/>
    <p:sldId id="297" r:id="rId30"/>
    <p:sldId id="296" r:id="rId31"/>
    <p:sldId id="266" r:id="rId32"/>
    <p:sldId id="303" r:id="rId33"/>
    <p:sldId id="302" r:id="rId34"/>
    <p:sldId id="304" r:id="rId35"/>
    <p:sldId id="274" r:id="rId36"/>
    <p:sldId id="284" r:id="rId37"/>
    <p:sldId id="287" r:id="rId38"/>
    <p:sldId id="298" r:id="rId39"/>
    <p:sldId id="316" r:id="rId40"/>
    <p:sldId id="268" r:id="rId41"/>
    <p:sldId id="280" r:id="rId42"/>
    <p:sldId id="313" r:id="rId43"/>
    <p:sldId id="312" r:id="rId44"/>
    <p:sldId id="279" r:id="rId45"/>
    <p:sldId id="275" r:id="rId46"/>
    <p:sldId id="285" r:id="rId47"/>
    <p:sldId id="288" r:id="rId48"/>
    <p:sldId id="299" r:id="rId49"/>
    <p:sldId id="281" r:id="rId50"/>
    <p:sldId id="305" r:id="rId51"/>
    <p:sldId id="282" r:id="rId52"/>
    <p:sldId id="311"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78" autoAdjust="0"/>
    <p:restoredTop sz="94660"/>
  </p:normalViewPr>
  <p:slideViewPr>
    <p:cSldViewPr snapToGrid="0">
      <p:cViewPr varScale="1">
        <p:scale>
          <a:sx n="78" d="100"/>
          <a:sy n="78" d="100"/>
        </p:scale>
        <p:origin x="148"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AD53A3-19B3-4E16-8110-16B7AE451F79}" type="datetimeFigureOut">
              <a:rPr lang="en-US" smtClean="0"/>
              <a:t>3/23/2018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9C795-3EFB-4871-A6C8-643F1D09804C}" type="slidenum">
              <a:rPr lang="en-US" smtClean="0"/>
              <a:t>‹#›</a:t>
            </a:fld>
            <a:endParaRPr lang="en-US"/>
          </a:p>
        </p:txBody>
      </p:sp>
    </p:spTree>
    <p:extLst>
      <p:ext uri="{BB962C8B-B14F-4D97-AF65-F5344CB8AC3E}">
        <p14:creationId xmlns:p14="http://schemas.microsoft.com/office/powerpoint/2010/main" val="1227207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1A945-42BA-4D47-A38E-ADBE12D53D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5AD010-7FD8-44D2-8AE0-164E4F8AD1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E30563-32AB-48DF-895E-4A5A9AEB9E6F}"/>
              </a:ext>
            </a:extLst>
          </p:cNvPr>
          <p:cNvSpPr>
            <a:spLocks noGrp="1"/>
          </p:cNvSpPr>
          <p:nvPr>
            <p:ph type="dt" sz="half" idx="10"/>
          </p:nvPr>
        </p:nvSpPr>
        <p:spPr/>
        <p:txBody>
          <a:bodyPr/>
          <a:lstStyle/>
          <a:p>
            <a:fld id="{624D64D6-6917-45C8-A9D5-878E879E205D}" type="datetime1">
              <a:rPr lang="en-US" smtClean="0"/>
              <a:t>3/23/2018</a:t>
            </a:fld>
            <a:endParaRPr lang="en-US"/>
          </a:p>
        </p:txBody>
      </p:sp>
      <p:sp>
        <p:nvSpPr>
          <p:cNvPr id="5" name="Footer Placeholder 4">
            <a:extLst>
              <a:ext uri="{FF2B5EF4-FFF2-40B4-BE49-F238E27FC236}">
                <a16:creationId xmlns:a16="http://schemas.microsoft.com/office/drawing/2014/main" id="{E8C3D3D4-0DF0-4FE0-8C5B-33B29E299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E4B268-A5BB-4E83-8F4D-2465CDD3D3C6}"/>
              </a:ext>
            </a:extLst>
          </p:cNvPr>
          <p:cNvSpPr>
            <a:spLocks noGrp="1"/>
          </p:cNvSpPr>
          <p:nvPr>
            <p:ph type="sldNum" sz="quarter" idx="12"/>
          </p:nvPr>
        </p:nvSpPr>
        <p:spPr/>
        <p:txBody>
          <a:bodyPr/>
          <a:lstStyle/>
          <a:p>
            <a:fld id="{9E4828B8-3F73-49E2-8E03-14D9934C26C6}" type="slidenum">
              <a:rPr lang="en-US" smtClean="0"/>
              <a:t>‹#›</a:t>
            </a:fld>
            <a:endParaRPr lang="en-US"/>
          </a:p>
        </p:txBody>
      </p:sp>
    </p:spTree>
    <p:extLst>
      <p:ext uri="{BB962C8B-B14F-4D97-AF65-F5344CB8AC3E}">
        <p14:creationId xmlns:p14="http://schemas.microsoft.com/office/powerpoint/2010/main" val="2070089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C1DEF-219D-4B91-BE36-13201823DD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76D5E3-8392-4CD3-A19A-261F6127326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E24294-1026-4FCD-9E02-677ED23BAD92}"/>
              </a:ext>
            </a:extLst>
          </p:cNvPr>
          <p:cNvSpPr>
            <a:spLocks noGrp="1"/>
          </p:cNvSpPr>
          <p:nvPr>
            <p:ph type="dt" sz="half" idx="10"/>
          </p:nvPr>
        </p:nvSpPr>
        <p:spPr/>
        <p:txBody>
          <a:bodyPr/>
          <a:lstStyle/>
          <a:p>
            <a:fld id="{954DB376-57C4-4DC8-B627-6D7627A66A0A}" type="datetime1">
              <a:rPr lang="en-US" smtClean="0"/>
              <a:t>3/23/2018</a:t>
            </a:fld>
            <a:endParaRPr lang="en-US"/>
          </a:p>
        </p:txBody>
      </p:sp>
      <p:sp>
        <p:nvSpPr>
          <p:cNvPr id="5" name="Footer Placeholder 4">
            <a:extLst>
              <a:ext uri="{FF2B5EF4-FFF2-40B4-BE49-F238E27FC236}">
                <a16:creationId xmlns:a16="http://schemas.microsoft.com/office/drawing/2014/main" id="{49C47BB4-8BF9-483F-84BB-28FCDA8D8D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D0C469-6D71-4D99-94E6-9BAC08CEDD79}"/>
              </a:ext>
            </a:extLst>
          </p:cNvPr>
          <p:cNvSpPr>
            <a:spLocks noGrp="1"/>
          </p:cNvSpPr>
          <p:nvPr>
            <p:ph type="sldNum" sz="quarter" idx="12"/>
          </p:nvPr>
        </p:nvSpPr>
        <p:spPr/>
        <p:txBody>
          <a:bodyPr/>
          <a:lstStyle/>
          <a:p>
            <a:fld id="{9E4828B8-3F73-49E2-8E03-14D9934C26C6}" type="slidenum">
              <a:rPr lang="en-US" smtClean="0"/>
              <a:t>‹#›</a:t>
            </a:fld>
            <a:endParaRPr lang="en-US"/>
          </a:p>
        </p:txBody>
      </p:sp>
    </p:spTree>
    <p:extLst>
      <p:ext uri="{BB962C8B-B14F-4D97-AF65-F5344CB8AC3E}">
        <p14:creationId xmlns:p14="http://schemas.microsoft.com/office/powerpoint/2010/main" val="718899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38EA84-C075-484B-9921-D32B5C3F01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839885-1609-47AA-80D6-A8B913AB3C1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DBF746-7E14-4F22-9117-508A504C72D2}"/>
              </a:ext>
            </a:extLst>
          </p:cNvPr>
          <p:cNvSpPr>
            <a:spLocks noGrp="1"/>
          </p:cNvSpPr>
          <p:nvPr>
            <p:ph type="dt" sz="half" idx="10"/>
          </p:nvPr>
        </p:nvSpPr>
        <p:spPr/>
        <p:txBody>
          <a:bodyPr/>
          <a:lstStyle/>
          <a:p>
            <a:fld id="{46824AB0-9DCF-452F-9D3A-14E9FF104EDB}" type="datetime1">
              <a:rPr lang="en-US" smtClean="0"/>
              <a:t>3/23/2018</a:t>
            </a:fld>
            <a:endParaRPr lang="en-US"/>
          </a:p>
        </p:txBody>
      </p:sp>
      <p:sp>
        <p:nvSpPr>
          <p:cNvPr id="5" name="Footer Placeholder 4">
            <a:extLst>
              <a:ext uri="{FF2B5EF4-FFF2-40B4-BE49-F238E27FC236}">
                <a16:creationId xmlns:a16="http://schemas.microsoft.com/office/drawing/2014/main" id="{49C3C5EA-140E-4562-BF57-8098100D7A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AA6C97-6A6D-47EC-991D-9D07FB6B48B9}"/>
              </a:ext>
            </a:extLst>
          </p:cNvPr>
          <p:cNvSpPr>
            <a:spLocks noGrp="1"/>
          </p:cNvSpPr>
          <p:nvPr>
            <p:ph type="sldNum" sz="quarter" idx="12"/>
          </p:nvPr>
        </p:nvSpPr>
        <p:spPr/>
        <p:txBody>
          <a:bodyPr/>
          <a:lstStyle/>
          <a:p>
            <a:fld id="{9E4828B8-3F73-49E2-8E03-14D9934C26C6}" type="slidenum">
              <a:rPr lang="en-US" smtClean="0"/>
              <a:t>‹#›</a:t>
            </a:fld>
            <a:endParaRPr lang="en-US"/>
          </a:p>
        </p:txBody>
      </p:sp>
    </p:spTree>
    <p:extLst>
      <p:ext uri="{BB962C8B-B14F-4D97-AF65-F5344CB8AC3E}">
        <p14:creationId xmlns:p14="http://schemas.microsoft.com/office/powerpoint/2010/main" val="1363012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C36B6-4DCE-49E1-B688-D4A3492C73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921905-6E3B-4F65-A687-7506D537A44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ACB7B2-DCDF-44C8-AC9A-6B74531B0887}"/>
              </a:ext>
            </a:extLst>
          </p:cNvPr>
          <p:cNvSpPr>
            <a:spLocks noGrp="1"/>
          </p:cNvSpPr>
          <p:nvPr>
            <p:ph type="dt" sz="half" idx="10"/>
          </p:nvPr>
        </p:nvSpPr>
        <p:spPr/>
        <p:txBody>
          <a:bodyPr/>
          <a:lstStyle/>
          <a:p>
            <a:fld id="{F32F0650-3BC8-4647-B1C8-2222C5B61994}" type="datetime1">
              <a:rPr lang="en-US" smtClean="0"/>
              <a:t>3/23/2018</a:t>
            </a:fld>
            <a:endParaRPr lang="en-US"/>
          </a:p>
        </p:txBody>
      </p:sp>
      <p:sp>
        <p:nvSpPr>
          <p:cNvPr id="5" name="Footer Placeholder 4">
            <a:extLst>
              <a:ext uri="{FF2B5EF4-FFF2-40B4-BE49-F238E27FC236}">
                <a16:creationId xmlns:a16="http://schemas.microsoft.com/office/drawing/2014/main" id="{2E00506B-16AA-4C8F-B41A-5147CEA33E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A5366-4B3F-4451-BEE2-CFB452455461}"/>
              </a:ext>
            </a:extLst>
          </p:cNvPr>
          <p:cNvSpPr>
            <a:spLocks noGrp="1"/>
          </p:cNvSpPr>
          <p:nvPr>
            <p:ph type="sldNum" sz="quarter" idx="12"/>
          </p:nvPr>
        </p:nvSpPr>
        <p:spPr/>
        <p:txBody>
          <a:bodyPr/>
          <a:lstStyle/>
          <a:p>
            <a:fld id="{9E4828B8-3F73-49E2-8E03-14D9934C26C6}" type="slidenum">
              <a:rPr lang="en-US" smtClean="0"/>
              <a:t>‹#›</a:t>
            </a:fld>
            <a:endParaRPr lang="en-US"/>
          </a:p>
        </p:txBody>
      </p:sp>
    </p:spTree>
    <p:extLst>
      <p:ext uri="{BB962C8B-B14F-4D97-AF65-F5344CB8AC3E}">
        <p14:creationId xmlns:p14="http://schemas.microsoft.com/office/powerpoint/2010/main" val="2721890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7A9AB-B1D7-4235-90C8-8EF80370D2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FD40E4-BEF0-4B0C-B487-1BC1DBB40F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5CF7B74-AA62-4F8B-A1EF-60F5D8927ECE}"/>
              </a:ext>
            </a:extLst>
          </p:cNvPr>
          <p:cNvSpPr>
            <a:spLocks noGrp="1"/>
          </p:cNvSpPr>
          <p:nvPr>
            <p:ph type="dt" sz="half" idx="10"/>
          </p:nvPr>
        </p:nvSpPr>
        <p:spPr/>
        <p:txBody>
          <a:bodyPr/>
          <a:lstStyle/>
          <a:p>
            <a:fld id="{8914D7A2-7D50-40CA-A0FC-8DFAD6073D32}" type="datetime1">
              <a:rPr lang="en-US" smtClean="0"/>
              <a:t>3/23/2018</a:t>
            </a:fld>
            <a:endParaRPr lang="en-US"/>
          </a:p>
        </p:txBody>
      </p:sp>
      <p:sp>
        <p:nvSpPr>
          <p:cNvPr id="5" name="Footer Placeholder 4">
            <a:extLst>
              <a:ext uri="{FF2B5EF4-FFF2-40B4-BE49-F238E27FC236}">
                <a16:creationId xmlns:a16="http://schemas.microsoft.com/office/drawing/2014/main" id="{56278C0B-9F1B-4513-A625-F4CA4FCBA9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B4BF2A-8C6B-488D-949B-298B0B607C34}"/>
              </a:ext>
            </a:extLst>
          </p:cNvPr>
          <p:cNvSpPr>
            <a:spLocks noGrp="1"/>
          </p:cNvSpPr>
          <p:nvPr>
            <p:ph type="sldNum" sz="quarter" idx="12"/>
          </p:nvPr>
        </p:nvSpPr>
        <p:spPr/>
        <p:txBody>
          <a:bodyPr/>
          <a:lstStyle/>
          <a:p>
            <a:fld id="{9E4828B8-3F73-49E2-8E03-14D9934C26C6}" type="slidenum">
              <a:rPr lang="en-US" smtClean="0"/>
              <a:t>‹#›</a:t>
            </a:fld>
            <a:endParaRPr lang="en-US"/>
          </a:p>
        </p:txBody>
      </p:sp>
    </p:spTree>
    <p:extLst>
      <p:ext uri="{BB962C8B-B14F-4D97-AF65-F5344CB8AC3E}">
        <p14:creationId xmlns:p14="http://schemas.microsoft.com/office/powerpoint/2010/main" val="3844584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86BDF-3A37-40B5-8758-2006F59183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3352CE-29C6-4CAA-B9B5-299798000B4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1A7B5D-E768-4FE2-9401-D096E45D7D8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E9BC57-7F45-451C-A14D-80283E82C71E}"/>
              </a:ext>
            </a:extLst>
          </p:cNvPr>
          <p:cNvSpPr>
            <a:spLocks noGrp="1"/>
          </p:cNvSpPr>
          <p:nvPr>
            <p:ph type="dt" sz="half" idx="10"/>
          </p:nvPr>
        </p:nvSpPr>
        <p:spPr/>
        <p:txBody>
          <a:bodyPr/>
          <a:lstStyle/>
          <a:p>
            <a:fld id="{39DBB741-3A17-47A3-80FE-BE63339B5FCC}" type="datetime1">
              <a:rPr lang="en-US" smtClean="0"/>
              <a:t>3/23/2018</a:t>
            </a:fld>
            <a:endParaRPr lang="en-US"/>
          </a:p>
        </p:txBody>
      </p:sp>
      <p:sp>
        <p:nvSpPr>
          <p:cNvPr id="6" name="Footer Placeholder 5">
            <a:extLst>
              <a:ext uri="{FF2B5EF4-FFF2-40B4-BE49-F238E27FC236}">
                <a16:creationId xmlns:a16="http://schemas.microsoft.com/office/drawing/2014/main" id="{BF72BCC0-638F-49E8-BDB3-34C607CBED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06CCEF-A2D0-4459-AD16-11248167FBE1}"/>
              </a:ext>
            </a:extLst>
          </p:cNvPr>
          <p:cNvSpPr>
            <a:spLocks noGrp="1"/>
          </p:cNvSpPr>
          <p:nvPr>
            <p:ph type="sldNum" sz="quarter" idx="12"/>
          </p:nvPr>
        </p:nvSpPr>
        <p:spPr/>
        <p:txBody>
          <a:bodyPr/>
          <a:lstStyle/>
          <a:p>
            <a:fld id="{9E4828B8-3F73-49E2-8E03-14D9934C26C6}" type="slidenum">
              <a:rPr lang="en-US" smtClean="0"/>
              <a:t>‹#›</a:t>
            </a:fld>
            <a:endParaRPr lang="en-US"/>
          </a:p>
        </p:txBody>
      </p:sp>
    </p:spTree>
    <p:extLst>
      <p:ext uri="{BB962C8B-B14F-4D97-AF65-F5344CB8AC3E}">
        <p14:creationId xmlns:p14="http://schemas.microsoft.com/office/powerpoint/2010/main" val="2103961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28FB0-BE75-499D-B6F7-1147CE76E3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081516-DDD0-4346-8B41-B395EBCF0B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DBD725-4BB6-4C2C-8584-7E9840EA4A9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977397-9DF3-4437-860E-B6668536A7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40FEC7D-0E74-430E-B548-F097F231639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325A59-5AB7-4B2C-9455-D9381178A382}"/>
              </a:ext>
            </a:extLst>
          </p:cNvPr>
          <p:cNvSpPr>
            <a:spLocks noGrp="1"/>
          </p:cNvSpPr>
          <p:nvPr>
            <p:ph type="dt" sz="half" idx="10"/>
          </p:nvPr>
        </p:nvSpPr>
        <p:spPr/>
        <p:txBody>
          <a:bodyPr/>
          <a:lstStyle/>
          <a:p>
            <a:fld id="{3DA57328-A827-4CE8-842F-C24E5D754059}" type="datetime1">
              <a:rPr lang="en-US" smtClean="0"/>
              <a:t>3/23/2018</a:t>
            </a:fld>
            <a:endParaRPr lang="en-US"/>
          </a:p>
        </p:txBody>
      </p:sp>
      <p:sp>
        <p:nvSpPr>
          <p:cNvPr id="8" name="Footer Placeholder 7">
            <a:extLst>
              <a:ext uri="{FF2B5EF4-FFF2-40B4-BE49-F238E27FC236}">
                <a16:creationId xmlns:a16="http://schemas.microsoft.com/office/drawing/2014/main" id="{7945E18C-6B84-442C-BABB-4233129512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A3F466-9E2B-4C3E-B9E0-360C0EC9EC48}"/>
              </a:ext>
            </a:extLst>
          </p:cNvPr>
          <p:cNvSpPr>
            <a:spLocks noGrp="1"/>
          </p:cNvSpPr>
          <p:nvPr>
            <p:ph type="sldNum" sz="quarter" idx="12"/>
          </p:nvPr>
        </p:nvSpPr>
        <p:spPr/>
        <p:txBody>
          <a:bodyPr/>
          <a:lstStyle/>
          <a:p>
            <a:fld id="{9E4828B8-3F73-49E2-8E03-14D9934C26C6}" type="slidenum">
              <a:rPr lang="en-US" smtClean="0"/>
              <a:t>‹#›</a:t>
            </a:fld>
            <a:endParaRPr lang="en-US"/>
          </a:p>
        </p:txBody>
      </p:sp>
    </p:spTree>
    <p:extLst>
      <p:ext uri="{BB962C8B-B14F-4D97-AF65-F5344CB8AC3E}">
        <p14:creationId xmlns:p14="http://schemas.microsoft.com/office/powerpoint/2010/main" val="1804964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7F2C8-D078-4B28-A20B-8578D86474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B7F60C-D45E-4642-A061-FE425A42705F}"/>
              </a:ext>
            </a:extLst>
          </p:cNvPr>
          <p:cNvSpPr>
            <a:spLocks noGrp="1"/>
          </p:cNvSpPr>
          <p:nvPr>
            <p:ph type="dt" sz="half" idx="10"/>
          </p:nvPr>
        </p:nvSpPr>
        <p:spPr/>
        <p:txBody>
          <a:bodyPr/>
          <a:lstStyle/>
          <a:p>
            <a:fld id="{C5E7B8C6-3F79-4209-8303-11EC0C507823}" type="datetime1">
              <a:rPr lang="en-US" smtClean="0"/>
              <a:t>3/23/2018</a:t>
            </a:fld>
            <a:endParaRPr lang="en-US"/>
          </a:p>
        </p:txBody>
      </p:sp>
      <p:sp>
        <p:nvSpPr>
          <p:cNvPr id="4" name="Footer Placeholder 3">
            <a:extLst>
              <a:ext uri="{FF2B5EF4-FFF2-40B4-BE49-F238E27FC236}">
                <a16:creationId xmlns:a16="http://schemas.microsoft.com/office/drawing/2014/main" id="{F30F8EF8-8973-41D8-8ED4-E6B3F9A15A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3CDAD3-BB24-44DA-86BF-E8280D5EDA23}"/>
              </a:ext>
            </a:extLst>
          </p:cNvPr>
          <p:cNvSpPr>
            <a:spLocks noGrp="1"/>
          </p:cNvSpPr>
          <p:nvPr>
            <p:ph type="sldNum" sz="quarter" idx="12"/>
          </p:nvPr>
        </p:nvSpPr>
        <p:spPr/>
        <p:txBody>
          <a:bodyPr/>
          <a:lstStyle/>
          <a:p>
            <a:fld id="{9E4828B8-3F73-49E2-8E03-14D9934C26C6}" type="slidenum">
              <a:rPr lang="en-US" smtClean="0"/>
              <a:t>‹#›</a:t>
            </a:fld>
            <a:endParaRPr lang="en-US"/>
          </a:p>
        </p:txBody>
      </p:sp>
    </p:spTree>
    <p:extLst>
      <p:ext uri="{BB962C8B-B14F-4D97-AF65-F5344CB8AC3E}">
        <p14:creationId xmlns:p14="http://schemas.microsoft.com/office/powerpoint/2010/main" val="385299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555B3E-9FC3-4D00-AC81-8BE8003CB238}"/>
              </a:ext>
            </a:extLst>
          </p:cNvPr>
          <p:cNvSpPr>
            <a:spLocks noGrp="1"/>
          </p:cNvSpPr>
          <p:nvPr>
            <p:ph type="dt" sz="half" idx="10"/>
          </p:nvPr>
        </p:nvSpPr>
        <p:spPr/>
        <p:txBody>
          <a:bodyPr/>
          <a:lstStyle/>
          <a:p>
            <a:fld id="{5DC7207C-D287-493A-954F-D8D728A2E1B2}" type="datetime1">
              <a:rPr lang="en-US" smtClean="0"/>
              <a:t>3/23/2018</a:t>
            </a:fld>
            <a:endParaRPr lang="en-US"/>
          </a:p>
        </p:txBody>
      </p:sp>
      <p:sp>
        <p:nvSpPr>
          <p:cNvPr id="3" name="Footer Placeholder 2">
            <a:extLst>
              <a:ext uri="{FF2B5EF4-FFF2-40B4-BE49-F238E27FC236}">
                <a16:creationId xmlns:a16="http://schemas.microsoft.com/office/drawing/2014/main" id="{51E6D609-F568-4E34-A3D4-2587670A11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E9AA57-325D-4CED-B4F6-ACA73D02C56F}"/>
              </a:ext>
            </a:extLst>
          </p:cNvPr>
          <p:cNvSpPr>
            <a:spLocks noGrp="1"/>
          </p:cNvSpPr>
          <p:nvPr>
            <p:ph type="sldNum" sz="quarter" idx="12"/>
          </p:nvPr>
        </p:nvSpPr>
        <p:spPr/>
        <p:txBody>
          <a:bodyPr/>
          <a:lstStyle/>
          <a:p>
            <a:fld id="{9E4828B8-3F73-49E2-8E03-14D9934C26C6}" type="slidenum">
              <a:rPr lang="en-US" smtClean="0"/>
              <a:t>‹#›</a:t>
            </a:fld>
            <a:endParaRPr lang="en-US"/>
          </a:p>
        </p:txBody>
      </p:sp>
    </p:spTree>
    <p:extLst>
      <p:ext uri="{BB962C8B-B14F-4D97-AF65-F5344CB8AC3E}">
        <p14:creationId xmlns:p14="http://schemas.microsoft.com/office/powerpoint/2010/main" val="3485110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D3C01-F669-46D0-A021-233BFFF35E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444CF89-E97F-427B-B749-4A157A1E4E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45113A-C1CF-41A0-B093-60DE3FE679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70864CB-2BBC-48AB-8C61-A8CD70E4D8A3}"/>
              </a:ext>
            </a:extLst>
          </p:cNvPr>
          <p:cNvSpPr>
            <a:spLocks noGrp="1"/>
          </p:cNvSpPr>
          <p:nvPr>
            <p:ph type="dt" sz="half" idx="10"/>
          </p:nvPr>
        </p:nvSpPr>
        <p:spPr/>
        <p:txBody>
          <a:bodyPr/>
          <a:lstStyle/>
          <a:p>
            <a:fld id="{25EF4B8F-8D36-483D-9FB4-7FF225BFDE40}" type="datetime1">
              <a:rPr lang="en-US" smtClean="0"/>
              <a:t>3/23/2018</a:t>
            </a:fld>
            <a:endParaRPr lang="en-US"/>
          </a:p>
        </p:txBody>
      </p:sp>
      <p:sp>
        <p:nvSpPr>
          <p:cNvPr id="6" name="Footer Placeholder 5">
            <a:extLst>
              <a:ext uri="{FF2B5EF4-FFF2-40B4-BE49-F238E27FC236}">
                <a16:creationId xmlns:a16="http://schemas.microsoft.com/office/drawing/2014/main" id="{7D65A81A-3770-4E0A-B236-22FB83C59A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D0872C-A011-4BE1-A061-97AF8B7FF36D}"/>
              </a:ext>
            </a:extLst>
          </p:cNvPr>
          <p:cNvSpPr>
            <a:spLocks noGrp="1"/>
          </p:cNvSpPr>
          <p:nvPr>
            <p:ph type="sldNum" sz="quarter" idx="12"/>
          </p:nvPr>
        </p:nvSpPr>
        <p:spPr/>
        <p:txBody>
          <a:bodyPr/>
          <a:lstStyle/>
          <a:p>
            <a:fld id="{9E4828B8-3F73-49E2-8E03-14D9934C26C6}" type="slidenum">
              <a:rPr lang="en-US" smtClean="0"/>
              <a:t>‹#›</a:t>
            </a:fld>
            <a:endParaRPr lang="en-US"/>
          </a:p>
        </p:txBody>
      </p:sp>
    </p:spTree>
    <p:extLst>
      <p:ext uri="{BB962C8B-B14F-4D97-AF65-F5344CB8AC3E}">
        <p14:creationId xmlns:p14="http://schemas.microsoft.com/office/powerpoint/2010/main" val="452874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34039-431B-4D1B-9B56-6BC999F977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7CDD86-2BE8-4C51-B4AD-A3BED5B7DC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FD4D50-B2AE-4481-92DE-05B6FD78B2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0A562F9-37EB-44A5-BB83-E91ED3813729}"/>
              </a:ext>
            </a:extLst>
          </p:cNvPr>
          <p:cNvSpPr>
            <a:spLocks noGrp="1"/>
          </p:cNvSpPr>
          <p:nvPr>
            <p:ph type="dt" sz="half" idx="10"/>
          </p:nvPr>
        </p:nvSpPr>
        <p:spPr/>
        <p:txBody>
          <a:bodyPr/>
          <a:lstStyle/>
          <a:p>
            <a:fld id="{B1573696-EE1A-4ECE-B73C-AE729A209288}" type="datetime1">
              <a:rPr lang="en-US" smtClean="0"/>
              <a:t>3/23/2018</a:t>
            </a:fld>
            <a:endParaRPr lang="en-US"/>
          </a:p>
        </p:txBody>
      </p:sp>
      <p:sp>
        <p:nvSpPr>
          <p:cNvPr id="6" name="Footer Placeholder 5">
            <a:extLst>
              <a:ext uri="{FF2B5EF4-FFF2-40B4-BE49-F238E27FC236}">
                <a16:creationId xmlns:a16="http://schemas.microsoft.com/office/drawing/2014/main" id="{744CD28A-D38E-46F2-9C67-6FDC584F58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21CFEE-DA74-4905-9DAF-06B8D3C11DC1}"/>
              </a:ext>
            </a:extLst>
          </p:cNvPr>
          <p:cNvSpPr>
            <a:spLocks noGrp="1"/>
          </p:cNvSpPr>
          <p:nvPr>
            <p:ph type="sldNum" sz="quarter" idx="12"/>
          </p:nvPr>
        </p:nvSpPr>
        <p:spPr/>
        <p:txBody>
          <a:bodyPr/>
          <a:lstStyle/>
          <a:p>
            <a:fld id="{9E4828B8-3F73-49E2-8E03-14D9934C26C6}" type="slidenum">
              <a:rPr lang="en-US" smtClean="0"/>
              <a:t>‹#›</a:t>
            </a:fld>
            <a:endParaRPr lang="en-US"/>
          </a:p>
        </p:txBody>
      </p:sp>
    </p:spTree>
    <p:extLst>
      <p:ext uri="{BB962C8B-B14F-4D97-AF65-F5344CB8AC3E}">
        <p14:creationId xmlns:p14="http://schemas.microsoft.com/office/powerpoint/2010/main" val="3584665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32B33E-59DE-4634-A8A9-74483C5876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0E4CAA-12A0-4900-853B-6DC8BF41F1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F61C37-F70E-4ED5-B815-C01A2EB015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B9053D-1CF7-4A40-837F-62396B4AF3CC}" type="datetime1">
              <a:rPr lang="en-US" smtClean="0"/>
              <a:t>3/23/2018</a:t>
            </a:fld>
            <a:endParaRPr lang="en-US"/>
          </a:p>
        </p:txBody>
      </p:sp>
      <p:sp>
        <p:nvSpPr>
          <p:cNvPr id="5" name="Footer Placeholder 4">
            <a:extLst>
              <a:ext uri="{FF2B5EF4-FFF2-40B4-BE49-F238E27FC236}">
                <a16:creationId xmlns:a16="http://schemas.microsoft.com/office/drawing/2014/main" id="{53CD5E96-ABAF-4DED-9C81-FBF23A1962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7069CA-E9DA-4DCC-9852-6A7795BA6E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4828B8-3F73-49E2-8E03-14D9934C26C6}" type="slidenum">
              <a:rPr lang="en-US" smtClean="0"/>
              <a:t>‹#›</a:t>
            </a:fld>
            <a:endParaRPr lang="en-US"/>
          </a:p>
        </p:txBody>
      </p:sp>
    </p:spTree>
    <p:extLst>
      <p:ext uri="{BB962C8B-B14F-4D97-AF65-F5344CB8AC3E}">
        <p14:creationId xmlns:p14="http://schemas.microsoft.com/office/powerpoint/2010/main" val="3948640668"/>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png"/><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14.jpeg"/><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Layout" Target="../slideLayouts/slideLayout2.xml"/><Relationship Id="rId7" Type="http://schemas.openxmlformats.org/officeDocument/2006/relationships/image" Target="../media/image19.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8.jpeg"/><Relationship Id="rId11" Type="http://schemas.openxmlformats.org/officeDocument/2006/relationships/image" Target="../media/image4.pn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www.google.com/search?rlz=1C1CHZL_enUS738US738&amp;tbm=isch&amp;q=food+around+the+world+&amp;chips=q:food+around+the+world,online_chips:school+lunches&amp;sa=X&amp;ved=0ahUKEwi_j4bBvtnXAhXCk-AKHZ9UCTgQ4lYIJygA&amp;biw=1166&amp;bih=579&amp;dpr=1.65"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NeHaWDqvF10" TargetMode="External"/><Relationship Id="rId2" Type="http://schemas.openxmlformats.org/officeDocument/2006/relationships/hyperlink" Target="https://www.youtube.com/watch?v=hL5mKE4e4uU"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www.google.com/search?rlz=1C1CHZL_enUS738US738&amp;tbm=isch&amp;q=food+around+the+world+&amp;chips=q:food+around+the+world,online_chips:school+lunches&amp;sa=X&amp;ved=0ahUKEwi_j4bBvtnXAhXCk-AKHZ9UCTgQ4lYIJygA&amp;biw=1166&amp;bih=579&amp;dpr=1.65"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28.jpeg"/><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2" Type="http://schemas.openxmlformats.org/officeDocument/2006/relationships/hyperlink" Target="https://nihongoichiban.com/2011/03/28/what-is-furigana-%e3%81%b5%e3%82%8a%e3%81%8c%e3%81%aa/"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www.youtube.com/watch?v=EZFvgxkjRyc"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hyperlink" Target="https://search.yahoo.co.jp/image/search;_ylt=A2RCL598qRla8hgAyC2U3uV7?p=School+lunch&amp;aq=-1&amp;oq=&amp;ei=UTF-8" TargetMode="External"/><Relationship Id="rId3" Type="http://schemas.openxmlformats.org/officeDocument/2006/relationships/hyperlink" Target="https://search.yahoo.co.jp/image/search;_ylt=A2RCL7ECqRlaKigA0RaU3uV7?p=%E3%82%A4%E3%83%A9%E3%82%B9%E3%83%88%E3%81%94%E3%81%A1%E3%81%9D%E3%81%86%E3%81%95%E3%81%BE&amp;aq=-1&amp;oq=&amp;ei=UTF-8#mode%3Ddetail%26index%3D5%26st%3D0" TargetMode="External"/><Relationship Id="rId7" Type="http://schemas.openxmlformats.org/officeDocument/2006/relationships/hyperlink" Target="https://www.google.com/search?rlz=1C1CHZL_enUS738US738&amp;tbm=isch&amp;q=food+around+the+world+&amp;chips=q:food+around+the+world,online_chips:school+lunches&amp;sa=X&amp;ved=0ahUKEwi_j4bBvtnXAhXCk-AKHZ9UCTgQ4lYIJygA&amp;biw=1166&amp;bih=579&amp;dpr=1.65" TargetMode="External"/><Relationship Id="rId2" Type="http://schemas.openxmlformats.org/officeDocument/2006/relationships/hyperlink" Target="https://search.yahoo.co.jp/image/search;_ylt=A2RCL6lhqhlaqDQAmjGU3uV7?p=%E3%82%A4%E3%83%A9%E3%82%B9%E3%83%88%E3%81%A9%E3%81%86%E3%81%B6%E3%81%A4&amp;aq=-1&amp;oq=&amp;ei=UTF-8" TargetMode="External"/><Relationship Id="rId1" Type="http://schemas.openxmlformats.org/officeDocument/2006/relationships/slideLayout" Target="../slideLayouts/slideLayout2.xml"/><Relationship Id="rId6" Type="http://schemas.openxmlformats.org/officeDocument/2006/relationships/hyperlink" Target="https://nihongoichiban.com/2011/03/28/what-is-furigana-%E3%81%B5%E3%82%8A%E3%81%8C%E3%81%AA/" TargetMode="External"/><Relationship Id="rId5" Type="http://schemas.openxmlformats.org/officeDocument/2006/relationships/hyperlink" Target="https://search.yahoo.co.jp/image/search?p=%E3%82%A4%E3%83%A9%E3%82%B9%E3%83%88%E3%81%84%E3%81%9F%E3%81%A0%E3%81%8D%E3%81%BE%E3%81%99&amp;search.x=1&amp;tid=top_ga1_sa&amp;ei=UTF-8&amp;aq=-1&amp;oq=%E3%82%A4%E3%83%A9%E3%82%B9%E3%83%88%E3%81%84%E3%81%9F%E3%81%A0%E3%81%8D%E3%81%BE%E3%81%99&amp;ai=9DcNDgN3Ty.Maw4a19S.3A&amp;ts=22692&amp;fr=top_ga1_sa#mode%3Ddetail%26index%3D10%26st%3D300" TargetMode="External"/><Relationship Id="rId4" Type="http://schemas.openxmlformats.org/officeDocument/2006/relationships/hyperlink" Target="https://www.youtube.com/watch?v=EZFvgxkjRyc" TargetMode="External"/><Relationship Id="rId9" Type="http://schemas.openxmlformats.org/officeDocument/2006/relationships/hyperlink" Target="https://www.smith.edu/news/food-around-the-world/"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D0A933-FD71-47BA-A78B-4F43ED577ECA}"/>
              </a:ext>
            </a:extLst>
          </p:cNvPr>
          <p:cNvSpPr>
            <a:spLocks noGrp="1"/>
          </p:cNvSpPr>
          <p:nvPr>
            <p:ph type="sldNum" sz="quarter" idx="12"/>
          </p:nvPr>
        </p:nvSpPr>
        <p:spPr/>
        <p:txBody>
          <a:bodyPr/>
          <a:lstStyle/>
          <a:p>
            <a:fld id="{9E4828B8-3F73-49E2-8E03-14D9934C26C6}" type="slidenum">
              <a:rPr lang="en-US" smtClean="0"/>
              <a:t>1</a:t>
            </a:fld>
            <a:endParaRPr lang="en-US"/>
          </a:p>
        </p:txBody>
      </p:sp>
      <p:sp>
        <p:nvSpPr>
          <p:cNvPr id="3" name="Rectangle 2">
            <a:extLst>
              <a:ext uri="{FF2B5EF4-FFF2-40B4-BE49-F238E27FC236}">
                <a16:creationId xmlns:a16="http://schemas.microsoft.com/office/drawing/2014/main" id="{BCB43B8C-CC28-4BB2-A7C7-0ACE88D9DF8E}"/>
              </a:ext>
            </a:extLst>
          </p:cNvPr>
          <p:cNvSpPr/>
          <p:nvPr/>
        </p:nvSpPr>
        <p:spPr>
          <a:xfrm>
            <a:off x="-38471" y="0"/>
            <a:ext cx="12230471" cy="685800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pic>
        <p:nvPicPr>
          <p:cNvPr id="4" name="Picture 3">
            <a:extLst>
              <a:ext uri="{FF2B5EF4-FFF2-40B4-BE49-F238E27FC236}">
                <a16:creationId xmlns:a16="http://schemas.microsoft.com/office/drawing/2014/main" id="{A7F8D162-4F59-4D71-B9FC-3728EBD838DC}"/>
              </a:ext>
            </a:extLst>
          </p:cNvPr>
          <p:cNvPicPr>
            <a:picLocks noChangeAspect="1"/>
          </p:cNvPicPr>
          <p:nvPr/>
        </p:nvPicPr>
        <p:blipFill>
          <a:blip r:embed="rId2"/>
          <a:stretch>
            <a:fillRect/>
          </a:stretch>
        </p:blipFill>
        <p:spPr>
          <a:xfrm>
            <a:off x="3941655" y="707349"/>
            <a:ext cx="4270217" cy="3325532"/>
          </a:xfrm>
          <a:prstGeom prst="rect">
            <a:avLst/>
          </a:prstGeom>
        </p:spPr>
      </p:pic>
      <p:sp>
        <p:nvSpPr>
          <p:cNvPr id="5" name="Rectangle 4">
            <a:extLst>
              <a:ext uri="{FF2B5EF4-FFF2-40B4-BE49-F238E27FC236}">
                <a16:creationId xmlns:a16="http://schemas.microsoft.com/office/drawing/2014/main" id="{01D0AA6D-46D4-4B04-83B5-1FC47425872A}"/>
              </a:ext>
            </a:extLst>
          </p:cNvPr>
          <p:cNvSpPr/>
          <p:nvPr/>
        </p:nvSpPr>
        <p:spPr>
          <a:xfrm>
            <a:off x="1759693" y="4740230"/>
            <a:ext cx="9241632" cy="1107996"/>
          </a:xfrm>
          <a:prstGeom prst="rect">
            <a:avLst/>
          </a:prstGeom>
        </p:spPr>
        <p:txBody>
          <a:bodyPr wrap="none">
            <a:spAutoFit/>
          </a:bodyPr>
          <a:lstStyle/>
          <a:p>
            <a:r>
              <a:rPr lang="en-US" sz="6600" dirty="0">
                <a:highlight>
                  <a:srgbClr val="FFFF00"/>
                </a:highlight>
                <a:latin typeface="Berlin Sans FB Demi" panose="020E0802020502020306" pitchFamily="34" charset="0"/>
              </a:rPr>
              <a:t>Food Around the World </a:t>
            </a:r>
          </a:p>
        </p:txBody>
      </p:sp>
    </p:spTree>
    <p:extLst>
      <p:ext uri="{BB962C8B-B14F-4D97-AF65-F5344CB8AC3E}">
        <p14:creationId xmlns:p14="http://schemas.microsoft.com/office/powerpoint/2010/main" val="3337667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31F0-11A6-4580-A112-21360E4C296A}"/>
              </a:ext>
            </a:extLst>
          </p:cNvPr>
          <p:cNvSpPr>
            <a:spLocks noGrp="1"/>
          </p:cNvSpPr>
          <p:nvPr>
            <p:ph type="title"/>
          </p:nvPr>
        </p:nvSpPr>
        <p:spPr>
          <a:xfrm>
            <a:off x="2182484" y="428657"/>
            <a:ext cx="7341079" cy="764935"/>
          </a:xfrm>
        </p:spPr>
        <p:txBody>
          <a:bodyPr>
            <a:noAutofit/>
          </a:bodyPr>
          <a:lstStyle/>
          <a:p>
            <a:r>
              <a:rPr lang="en-US" sz="4000" b="1" dirty="0">
                <a:latin typeface="+mn-lt"/>
              </a:rPr>
              <a:t>School Lunch Menu in US &amp; Japan</a:t>
            </a:r>
          </a:p>
        </p:txBody>
      </p:sp>
      <p:sp>
        <p:nvSpPr>
          <p:cNvPr id="8" name="Slide Number Placeholder 7">
            <a:extLst>
              <a:ext uri="{FF2B5EF4-FFF2-40B4-BE49-F238E27FC236}">
                <a16:creationId xmlns:a16="http://schemas.microsoft.com/office/drawing/2014/main" id="{37D1A478-A04A-4AC2-B664-D4A5899EC0E0}"/>
              </a:ext>
            </a:extLst>
          </p:cNvPr>
          <p:cNvSpPr>
            <a:spLocks noGrp="1"/>
          </p:cNvSpPr>
          <p:nvPr>
            <p:ph type="sldNum" sz="quarter" idx="12"/>
          </p:nvPr>
        </p:nvSpPr>
        <p:spPr/>
        <p:txBody>
          <a:bodyPr/>
          <a:lstStyle/>
          <a:p>
            <a:fld id="{9E4828B8-3F73-49E2-8E03-14D9934C26C6}" type="slidenum">
              <a:rPr lang="en-US" smtClean="0"/>
              <a:t>10</a:t>
            </a:fld>
            <a:endParaRPr lang="en-US"/>
          </a:p>
        </p:txBody>
      </p:sp>
      <p:graphicFrame>
        <p:nvGraphicFramePr>
          <p:cNvPr id="4" name="Object 3">
            <a:extLst>
              <a:ext uri="{FF2B5EF4-FFF2-40B4-BE49-F238E27FC236}">
                <a16:creationId xmlns:a16="http://schemas.microsoft.com/office/drawing/2014/main" id="{46D69821-A6CC-4317-8976-175B11327912}"/>
              </a:ext>
            </a:extLst>
          </p:cNvPr>
          <p:cNvGraphicFramePr>
            <a:graphicFrameLocks noChangeAspect="1"/>
          </p:cNvGraphicFramePr>
          <p:nvPr>
            <p:extLst>
              <p:ext uri="{D42A27DB-BD31-4B8C-83A1-F6EECF244321}">
                <p14:modId xmlns:p14="http://schemas.microsoft.com/office/powerpoint/2010/main" val="701679330"/>
              </p:ext>
            </p:extLst>
          </p:nvPr>
        </p:nvGraphicFramePr>
        <p:xfrm>
          <a:off x="800709" y="1181819"/>
          <a:ext cx="4823714" cy="5481957"/>
        </p:xfrm>
        <a:graphic>
          <a:graphicData uri="http://schemas.openxmlformats.org/presentationml/2006/ole">
            <mc:AlternateContent xmlns:mc="http://schemas.openxmlformats.org/markup-compatibility/2006">
              <mc:Choice xmlns:v="urn:schemas-microsoft-com:vml" Requires="v">
                <p:oleObj spid="_x0000_s1305" name="Acrobat Document" r:id="rId3" imgW="3778239" imgH="5346671" progId="AcroExch.Document.DC">
                  <p:embed/>
                </p:oleObj>
              </mc:Choice>
              <mc:Fallback>
                <p:oleObj name="Acrobat Document" r:id="rId3" imgW="3778239" imgH="5346671" progId="AcroExch.Document.DC">
                  <p:embed/>
                  <p:pic>
                    <p:nvPicPr>
                      <p:cNvPr id="0" name=""/>
                      <p:cNvPicPr/>
                      <p:nvPr/>
                    </p:nvPicPr>
                    <p:blipFill>
                      <a:blip r:embed="rId4"/>
                      <a:stretch>
                        <a:fillRect/>
                      </a:stretch>
                    </p:blipFill>
                    <p:spPr>
                      <a:xfrm>
                        <a:off x="800709" y="1181819"/>
                        <a:ext cx="4823714" cy="5481957"/>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8135FA46-448C-4B2B-914D-F53B53A229E3}"/>
              </a:ext>
            </a:extLst>
          </p:cNvPr>
          <p:cNvSpPr/>
          <p:nvPr/>
        </p:nvSpPr>
        <p:spPr>
          <a:xfrm>
            <a:off x="6935530" y="6294444"/>
            <a:ext cx="3514039" cy="369332"/>
          </a:xfrm>
          <a:prstGeom prst="rect">
            <a:avLst/>
          </a:prstGeom>
        </p:spPr>
        <p:txBody>
          <a:bodyPr wrap="none">
            <a:spAutoFit/>
          </a:bodyPr>
          <a:lstStyle/>
          <a:p>
            <a:r>
              <a:rPr lang="en-US" dirty="0"/>
              <a:t>http://</a:t>
            </a:r>
            <a:r>
              <a:rPr lang="en-US" dirty="0" err="1"/>
              <a:t>www.seinan.ed.jp</a:t>
            </a:r>
            <a:r>
              <a:rPr lang="en-US" dirty="0"/>
              <a:t>/</a:t>
            </a:r>
            <a:r>
              <a:rPr lang="en-US" dirty="0" err="1"/>
              <a:t>es</a:t>
            </a:r>
            <a:r>
              <a:rPr lang="en-US" dirty="0"/>
              <a:t>/menu/</a:t>
            </a:r>
          </a:p>
        </p:txBody>
      </p:sp>
      <p:pic>
        <p:nvPicPr>
          <p:cNvPr id="7" name="Picture 6">
            <a:extLst>
              <a:ext uri="{FF2B5EF4-FFF2-40B4-BE49-F238E27FC236}">
                <a16:creationId xmlns:a16="http://schemas.microsoft.com/office/drawing/2014/main" id="{A716305D-C1AE-4A58-8B46-2A34F0E3E399}"/>
              </a:ext>
            </a:extLst>
          </p:cNvPr>
          <p:cNvPicPr>
            <a:picLocks noChangeAspect="1"/>
          </p:cNvPicPr>
          <p:nvPr/>
        </p:nvPicPr>
        <p:blipFill>
          <a:blip r:embed="rId5"/>
          <a:stretch>
            <a:fillRect/>
          </a:stretch>
        </p:blipFill>
        <p:spPr>
          <a:xfrm>
            <a:off x="5624423" y="1244287"/>
            <a:ext cx="5827253" cy="5127487"/>
          </a:xfrm>
          <a:prstGeom prst="rect">
            <a:avLst/>
          </a:prstGeom>
        </p:spPr>
      </p:pic>
    </p:spTree>
    <p:extLst>
      <p:ext uri="{BB962C8B-B14F-4D97-AF65-F5344CB8AC3E}">
        <p14:creationId xmlns:p14="http://schemas.microsoft.com/office/powerpoint/2010/main" val="1808638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31F0-11A6-4580-A112-21360E4C296A}"/>
              </a:ext>
            </a:extLst>
          </p:cNvPr>
          <p:cNvSpPr>
            <a:spLocks noGrp="1"/>
          </p:cNvSpPr>
          <p:nvPr>
            <p:ph type="title"/>
          </p:nvPr>
        </p:nvSpPr>
        <p:spPr>
          <a:xfrm>
            <a:off x="2352855" y="646529"/>
            <a:ext cx="7170707" cy="808067"/>
          </a:xfrm>
        </p:spPr>
        <p:txBody>
          <a:bodyPr>
            <a:normAutofit fontScale="90000"/>
          </a:bodyPr>
          <a:lstStyle/>
          <a:p>
            <a:r>
              <a:rPr lang="en-US" b="1" dirty="0"/>
              <a:t> </a:t>
            </a:r>
            <a:r>
              <a:rPr lang="en-US" b="1" dirty="0">
                <a:latin typeface="+mn-lt"/>
              </a:rPr>
              <a:t>Vocabulary words on food items</a:t>
            </a:r>
          </a:p>
        </p:txBody>
      </p:sp>
      <p:sp>
        <p:nvSpPr>
          <p:cNvPr id="3" name="Content Placeholder 2">
            <a:extLst>
              <a:ext uri="{FF2B5EF4-FFF2-40B4-BE49-F238E27FC236}">
                <a16:creationId xmlns:a16="http://schemas.microsoft.com/office/drawing/2014/main" id="{F5C38987-ED3B-4749-BA87-43737F36E610}"/>
              </a:ext>
            </a:extLst>
          </p:cNvPr>
          <p:cNvSpPr>
            <a:spLocks noGrp="1"/>
          </p:cNvSpPr>
          <p:nvPr>
            <p:ph idx="1"/>
          </p:nvPr>
        </p:nvSpPr>
        <p:spPr>
          <a:xfrm>
            <a:off x="1689339" y="2124373"/>
            <a:ext cx="4406660" cy="2962035"/>
          </a:xfrm>
        </p:spPr>
        <p:txBody>
          <a:bodyPr>
            <a:normAutofit lnSpcReduction="10000"/>
          </a:bodyPr>
          <a:lstStyle/>
          <a:p>
            <a:pPr marL="0" indent="0">
              <a:buNone/>
            </a:pPr>
            <a:r>
              <a:rPr lang="en-US" dirty="0"/>
              <a:t>Food from US:</a:t>
            </a:r>
          </a:p>
          <a:p>
            <a:r>
              <a:rPr lang="en-US" dirty="0"/>
              <a:t>  Bread</a:t>
            </a:r>
          </a:p>
          <a:p>
            <a:r>
              <a:rPr lang="en-US" dirty="0"/>
              <a:t>  Hamburger </a:t>
            </a:r>
          </a:p>
          <a:p>
            <a:r>
              <a:rPr lang="en-US" dirty="0"/>
              <a:t>  Pizza</a:t>
            </a:r>
          </a:p>
          <a:p>
            <a:r>
              <a:rPr lang="en-US" dirty="0"/>
              <a:t>  Pasta </a:t>
            </a:r>
          </a:p>
          <a:p>
            <a:r>
              <a:rPr lang="en-US" dirty="0"/>
              <a:t>  Sandwich </a:t>
            </a:r>
          </a:p>
          <a:p>
            <a:endParaRPr lang="en-US" dirty="0"/>
          </a:p>
          <a:p>
            <a:endParaRPr lang="en-US" dirty="0"/>
          </a:p>
        </p:txBody>
      </p:sp>
      <p:sp>
        <p:nvSpPr>
          <p:cNvPr id="4" name="Slide Number Placeholder 3">
            <a:extLst>
              <a:ext uri="{FF2B5EF4-FFF2-40B4-BE49-F238E27FC236}">
                <a16:creationId xmlns:a16="http://schemas.microsoft.com/office/drawing/2014/main" id="{469FCEAF-5467-4119-9FBF-3725A67FFD5C}"/>
              </a:ext>
            </a:extLst>
          </p:cNvPr>
          <p:cNvSpPr>
            <a:spLocks noGrp="1"/>
          </p:cNvSpPr>
          <p:nvPr>
            <p:ph type="sldNum" sz="quarter" idx="12"/>
          </p:nvPr>
        </p:nvSpPr>
        <p:spPr/>
        <p:txBody>
          <a:bodyPr/>
          <a:lstStyle/>
          <a:p>
            <a:fld id="{9E4828B8-3F73-49E2-8E03-14D9934C26C6}" type="slidenum">
              <a:rPr lang="en-US" smtClean="0"/>
              <a:t>11</a:t>
            </a:fld>
            <a:endParaRPr lang="en-US"/>
          </a:p>
        </p:txBody>
      </p:sp>
      <p:sp>
        <p:nvSpPr>
          <p:cNvPr id="5" name="TextBox 4">
            <a:extLst>
              <a:ext uri="{FF2B5EF4-FFF2-40B4-BE49-F238E27FC236}">
                <a16:creationId xmlns:a16="http://schemas.microsoft.com/office/drawing/2014/main" id="{73FDCC58-2D85-4856-A96B-C8F0B693CD0A}"/>
              </a:ext>
            </a:extLst>
          </p:cNvPr>
          <p:cNvSpPr txBox="1"/>
          <p:nvPr/>
        </p:nvSpPr>
        <p:spPr>
          <a:xfrm>
            <a:off x="6095999" y="2051118"/>
            <a:ext cx="4506234" cy="2677656"/>
          </a:xfrm>
          <a:prstGeom prst="rect">
            <a:avLst/>
          </a:prstGeom>
          <a:noFill/>
        </p:spPr>
        <p:txBody>
          <a:bodyPr wrap="none" rtlCol="0">
            <a:spAutoFit/>
          </a:bodyPr>
          <a:lstStyle/>
          <a:p>
            <a:r>
              <a:rPr lang="en-US" sz="2800" dirty="0"/>
              <a:t>Food from Japan: </a:t>
            </a:r>
          </a:p>
          <a:p>
            <a:pPr marL="457200" indent="-457200">
              <a:buFont typeface="Arial" panose="020B0604020202020204" pitchFamily="34" charset="0"/>
              <a:buChar char="•"/>
            </a:pPr>
            <a:r>
              <a:rPr lang="en-US" sz="2800" dirty="0"/>
              <a:t>Steamed rice</a:t>
            </a:r>
          </a:p>
          <a:p>
            <a:pPr marL="457200" indent="-457200">
              <a:buFont typeface="Arial" panose="020B0604020202020204" pitchFamily="34" charset="0"/>
              <a:buChar char="•"/>
            </a:pPr>
            <a:r>
              <a:rPr lang="en-US" sz="2800" dirty="0"/>
              <a:t>Sushi</a:t>
            </a:r>
          </a:p>
          <a:p>
            <a:pPr marL="457200" indent="-457200">
              <a:buFont typeface="Arial" panose="020B0604020202020204" pitchFamily="34" charset="0"/>
              <a:buChar char="•"/>
            </a:pPr>
            <a:r>
              <a:rPr lang="en-US" sz="2800" dirty="0"/>
              <a:t>Ramen</a:t>
            </a:r>
          </a:p>
          <a:p>
            <a:pPr marL="457200" indent="-457200">
              <a:buFont typeface="Arial" panose="020B0604020202020204" pitchFamily="34" charset="0"/>
              <a:buChar char="•"/>
            </a:pPr>
            <a:r>
              <a:rPr lang="en-US" sz="2800" dirty="0"/>
              <a:t>Soba (buckwheat noodles)</a:t>
            </a:r>
          </a:p>
          <a:p>
            <a:pPr marL="457200" indent="-457200">
              <a:buFont typeface="Arial" panose="020B0604020202020204" pitchFamily="34" charset="0"/>
              <a:buChar char="•"/>
            </a:pPr>
            <a:r>
              <a:rPr lang="en-US" sz="2800" dirty="0"/>
              <a:t>Spaghetti </a:t>
            </a:r>
          </a:p>
        </p:txBody>
      </p:sp>
    </p:spTree>
    <p:extLst>
      <p:ext uri="{BB962C8B-B14F-4D97-AF65-F5344CB8AC3E}">
        <p14:creationId xmlns:p14="http://schemas.microsoft.com/office/powerpoint/2010/main" val="2372125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0FE1B-3A4A-4873-A5EC-94CEDE3004CF}"/>
              </a:ext>
            </a:extLst>
          </p:cNvPr>
          <p:cNvSpPr>
            <a:spLocks noGrp="1"/>
          </p:cNvSpPr>
          <p:nvPr>
            <p:ph type="title"/>
          </p:nvPr>
        </p:nvSpPr>
        <p:spPr>
          <a:xfrm>
            <a:off x="4184291" y="866971"/>
            <a:ext cx="3057106" cy="672860"/>
          </a:xfrm>
        </p:spPr>
        <p:txBody>
          <a:bodyPr>
            <a:normAutofit fontScale="90000"/>
          </a:bodyPr>
          <a:lstStyle/>
          <a:p>
            <a:br>
              <a:rPr lang="en-US" dirty="0"/>
            </a:br>
            <a:r>
              <a:rPr lang="en-US" b="1" dirty="0">
                <a:latin typeface="+mn-lt"/>
              </a:rPr>
              <a:t>Food from US</a:t>
            </a:r>
            <a:br>
              <a:rPr lang="en-US" b="1" dirty="0"/>
            </a:br>
            <a:endParaRPr lang="en-US" b="1" dirty="0"/>
          </a:p>
        </p:txBody>
      </p:sp>
      <p:sp>
        <p:nvSpPr>
          <p:cNvPr id="3" name="Content Placeholder 2">
            <a:extLst>
              <a:ext uri="{FF2B5EF4-FFF2-40B4-BE49-F238E27FC236}">
                <a16:creationId xmlns:a16="http://schemas.microsoft.com/office/drawing/2014/main" id="{A92CBF3A-0AC0-4D8B-8846-8F9C95152060}"/>
              </a:ext>
            </a:extLst>
          </p:cNvPr>
          <p:cNvSpPr>
            <a:spLocks noGrp="1"/>
          </p:cNvSpPr>
          <p:nvPr>
            <p:ph idx="1"/>
          </p:nvPr>
        </p:nvSpPr>
        <p:spPr>
          <a:xfrm>
            <a:off x="2307567" y="2383616"/>
            <a:ext cx="6810554" cy="2711869"/>
          </a:xfrm>
        </p:spPr>
        <p:txBody>
          <a:bodyPr>
            <a:normAutofit/>
          </a:bodyPr>
          <a:lstStyle/>
          <a:p>
            <a:r>
              <a:rPr lang="ja-JP" altLang="en-US" dirty="0"/>
              <a:t>パン</a:t>
            </a:r>
            <a:r>
              <a:rPr lang="en-US" altLang="ja-JP" dirty="0"/>
              <a:t>(pan)</a:t>
            </a:r>
            <a:r>
              <a:rPr lang="en-US" dirty="0"/>
              <a:t>                                       Bread</a:t>
            </a:r>
          </a:p>
          <a:p>
            <a:r>
              <a:rPr lang="ja-JP" altLang="en-US" dirty="0"/>
              <a:t>ハンバーガー </a:t>
            </a:r>
            <a:r>
              <a:rPr lang="en-US" altLang="ja-JP" dirty="0"/>
              <a:t>(</a:t>
            </a:r>
            <a:r>
              <a:rPr lang="en-US" altLang="ja-JP" dirty="0" err="1"/>
              <a:t>hanbaagaa</a:t>
            </a:r>
            <a:r>
              <a:rPr lang="en-US" altLang="ja-JP" dirty="0"/>
              <a:t>)       </a:t>
            </a:r>
            <a:r>
              <a:rPr lang="en-US" dirty="0"/>
              <a:t>Hamburger </a:t>
            </a:r>
            <a:r>
              <a:rPr lang="ja-JP" altLang="en-US" dirty="0"/>
              <a:t>　</a:t>
            </a:r>
            <a:endParaRPr lang="en-US" altLang="ja-JP" dirty="0"/>
          </a:p>
          <a:p>
            <a:r>
              <a:rPr lang="ja-JP" altLang="en-US" dirty="0"/>
              <a:t>ピザ </a:t>
            </a:r>
            <a:r>
              <a:rPr lang="en-US" altLang="ja-JP" dirty="0"/>
              <a:t>(</a:t>
            </a:r>
            <a:r>
              <a:rPr lang="en-US" altLang="ja-JP" dirty="0" err="1"/>
              <a:t>piza</a:t>
            </a:r>
            <a:r>
              <a:rPr lang="en-US" altLang="ja-JP" dirty="0"/>
              <a:t>)         </a:t>
            </a:r>
            <a:r>
              <a:rPr lang="ja-JP" altLang="en-US" dirty="0"/>
              <a:t>　</a:t>
            </a:r>
            <a:r>
              <a:rPr lang="en-US" dirty="0"/>
              <a:t>                        Pizza   </a:t>
            </a:r>
          </a:p>
          <a:p>
            <a:r>
              <a:rPr lang="ja-JP" altLang="en-US" dirty="0"/>
              <a:t>パスタ</a:t>
            </a:r>
            <a:r>
              <a:rPr lang="en-US" altLang="ja-JP" dirty="0"/>
              <a:t>(</a:t>
            </a:r>
            <a:r>
              <a:rPr lang="en-US" altLang="ja-JP" dirty="0" err="1"/>
              <a:t>pasuta</a:t>
            </a:r>
            <a:r>
              <a:rPr lang="en-US" altLang="ja-JP" dirty="0"/>
              <a:t>)                             Pasta</a:t>
            </a:r>
            <a:endParaRPr lang="en-US" dirty="0"/>
          </a:p>
          <a:p>
            <a:r>
              <a:rPr lang="ja-JP" altLang="en-US" dirty="0"/>
              <a:t>サンドイッチ</a:t>
            </a:r>
            <a:r>
              <a:rPr lang="en-US" altLang="ja-JP" dirty="0"/>
              <a:t>(</a:t>
            </a:r>
            <a:r>
              <a:rPr lang="en-US" altLang="ja-JP" dirty="0" err="1"/>
              <a:t>sandoitchi</a:t>
            </a:r>
            <a:r>
              <a:rPr lang="en-US" altLang="ja-JP" dirty="0"/>
              <a:t>)         </a:t>
            </a:r>
            <a:r>
              <a:rPr lang="en-US" dirty="0"/>
              <a:t>Sandwich</a:t>
            </a:r>
          </a:p>
        </p:txBody>
      </p:sp>
      <p:sp>
        <p:nvSpPr>
          <p:cNvPr id="4" name="Slide Number Placeholder 3">
            <a:extLst>
              <a:ext uri="{FF2B5EF4-FFF2-40B4-BE49-F238E27FC236}">
                <a16:creationId xmlns:a16="http://schemas.microsoft.com/office/drawing/2014/main" id="{B26E61EB-6660-4BC3-AB10-D508F31F3D36}"/>
              </a:ext>
            </a:extLst>
          </p:cNvPr>
          <p:cNvSpPr>
            <a:spLocks noGrp="1"/>
          </p:cNvSpPr>
          <p:nvPr>
            <p:ph type="sldNum" sz="quarter" idx="12"/>
          </p:nvPr>
        </p:nvSpPr>
        <p:spPr/>
        <p:txBody>
          <a:bodyPr/>
          <a:lstStyle/>
          <a:p>
            <a:fld id="{9E4828B8-3F73-49E2-8E03-14D9934C26C6}" type="slidenum">
              <a:rPr lang="en-US" smtClean="0"/>
              <a:t>12</a:t>
            </a:fld>
            <a:endParaRPr lang="en-US"/>
          </a:p>
        </p:txBody>
      </p:sp>
      <p:pic>
        <p:nvPicPr>
          <p:cNvPr id="5" name="A5words">
            <a:hlinkClick r:id="" action="ppaction://media"/>
            <a:extLst>
              <a:ext uri="{FF2B5EF4-FFF2-40B4-BE49-F238E27FC236}">
                <a16:creationId xmlns:a16="http://schemas.microsoft.com/office/drawing/2014/main" id="{FD739990-F715-4E1A-B64F-744A27FF20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15804" y="1827534"/>
            <a:ext cx="406400" cy="406400"/>
          </a:xfrm>
          <a:prstGeom prst="rect">
            <a:avLst/>
          </a:prstGeom>
        </p:spPr>
      </p:pic>
    </p:spTree>
    <p:extLst>
      <p:ext uri="{BB962C8B-B14F-4D97-AF65-F5344CB8AC3E}">
        <p14:creationId xmlns:p14="http://schemas.microsoft.com/office/powerpoint/2010/main" val="144309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0FE1B-3A4A-4873-A5EC-94CEDE3004CF}"/>
              </a:ext>
            </a:extLst>
          </p:cNvPr>
          <p:cNvSpPr>
            <a:spLocks noGrp="1"/>
          </p:cNvSpPr>
          <p:nvPr>
            <p:ph type="title"/>
          </p:nvPr>
        </p:nvSpPr>
        <p:spPr>
          <a:xfrm>
            <a:off x="3985404" y="1020643"/>
            <a:ext cx="3726611" cy="672860"/>
          </a:xfrm>
        </p:spPr>
        <p:txBody>
          <a:bodyPr>
            <a:normAutofit fontScale="90000"/>
          </a:bodyPr>
          <a:lstStyle/>
          <a:p>
            <a:br>
              <a:rPr lang="en-US" dirty="0"/>
            </a:br>
            <a:r>
              <a:rPr lang="en-US" b="1" dirty="0">
                <a:latin typeface="+mn-lt"/>
              </a:rPr>
              <a:t>Food from Japan</a:t>
            </a:r>
            <a:br>
              <a:rPr lang="en-US" b="1" dirty="0"/>
            </a:br>
            <a:endParaRPr lang="en-US" b="1" dirty="0"/>
          </a:p>
        </p:txBody>
      </p:sp>
      <p:sp>
        <p:nvSpPr>
          <p:cNvPr id="3" name="Content Placeholder 2">
            <a:extLst>
              <a:ext uri="{FF2B5EF4-FFF2-40B4-BE49-F238E27FC236}">
                <a16:creationId xmlns:a16="http://schemas.microsoft.com/office/drawing/2014/main" id="{A92CBF3A-0AC0-4D8B-8846-8F9C95152060}"/>
              </a:ext>
            </a:extLst>
          </p:cNvPr>
          <p:cNvSpPr>
            <a:spLocks noGrp="1"/>
          </p:cNvSpPr>
          <p:nvPr>
            <p:ph idx="1"/>
          </p:nvPr>
        </p:nvSpPr>
        <p:spPr>
          <a:xfrm>
            <a:off x="2481533" y="2473502"/>
            <a:ext cx="7500667" cy="2711869"/>
          </a:xfrm>
        </p:spPr>
        <p:txBody>
          <a:bodyPr>
            <a:normAutofit/>
          </a:bodyPr>
          <a:lstStyle/>
          <a:p>
            <a:pPr marL="457200" indent="-457200"/>
            <a:r>
              <a:rPr lang="ja-JP" altLang="en-US" dirty="0"/>
              <a:t>ごはん</a:t>
            </a:r>
            <a:r>
              <a:rPr lang="en-US" altLang="ja-JP" dirty="0"/>
              <a:t>(</a:t>
            </a:r>
            <a:r>
              <a:rPr lang="en-US" altLang="ja-JP" dirty="0" err="1"/>
              <a:t>gohan</a:t>
            </a:r>
            <a:r>
              <a:rPr lang="en-US" altLang="ja-JP" dirty="0"/>
              <a:t>)                     </a:t>
            </a:r>
            <a:r>
              <a:rPr lang="en-US" dirty="0"/>
              <a:t>Steamed rice</a:t>
            </a:r>
            <a:r>
              <a:rPr lang="ja-JP" altLang="en-US" dirty="0"/>
              <a:t>　</a:t>
            </a:r>
            <a:endParaRPr lang="en-US" dirty="0"/>
          </a:p>
          <a:p>
            <a:pPr marL="457200" indent="-457200"/>
            <a:r>
              <a:rPr lang="ja-JP" altLang="en-US" dirty="0"/>
              <a:t>すし</a:t>
            </a:r>
            <a:r>
              <a:rPr lang="en-US" altLang="ja-JP" dirty="0"/>
              <a:t>(sushi)</a:t>
            </a:r>
            <a:r>
              <a:rPr lang="en-US" dirty="0"/>
              <a:t>                            Sushi</a:t>
            </a:r>
            <a:r>
              <a:rPr lang="ja-JP" altLang="en-US" dirty="0"/>
              <a:t>　</a:t>
            </a:r>
            <a:endParaRPr lang="en-US" dirty="0"/>
          </a:p>
          <a:p>
            <a:pPr marL="457200" indent="-457200"/>
            <a:r>
              <a:rPr lang="ja-JP" altLang="en-US" dirty="0"/>
              <a:t>ラーメン</a:t>
            </a:r>
            <a:r>
              <a:rPr lang="en-US" altLang="ja-JP" dirty="0"/>
              <a:t>(</a:t>
            </a:r>
            <a:r>
              <a:rPr lang="en-US" altLang="ja-JP" dirty="0" err="1"/>
              <a:t>raamen</a:t>
            </a:r>
            <a:r>
              <a:rPr lang="en-US" altLang="ja-JP" dirty="0"/>
              <a:t>)               </a:t>
            </a:r>
            <a:r>
              <a:rPr lang="en-US" dirty="0"/>
              <a:t>Ramen</a:t>
            </a:r>
            <a:r>
              <a:rPr lang="ja-JP" altLang="en-US" dirty="0"/>
              <a:t>　</a:t>
            </a:r>
            <a:endParaRPr lang="en-US" altLang="ja-JP" dirty="0"/>
          </a:p>
          <a:p>
            <a:pPr marL="457200" indent="-457200"/>
            <a:r>
              <a:rPr lang="ja-JP" altLang="en-US" dirty="0"/>
              <a:t>そば</a:t>
            </a:r>
            <a:r>
              <a:rPr lang="en-US" altLang="ja-JP" dirty="0"/>
              <a:t>(soba)</a:t>
            </a:r>
            <a:r>
              <a:rPr lang="en-US" dirty="0"/>
              <a:t>                             Buckwheat noodles</a:t>
            </a:r>
            <a:r>
              <a:rPr lang="ja-JP" altLang="en-US" dirty="0"/>
              <a:t>　</a:t>
            </a:r>
            <a:endParaRPr lang="en-US" dirty="0"/>
          </a:p>
          <a:p>
            <a:pPr marL="457200" indent="-457200"/>
            <a:r>
              <a:rPr lang="ja-JP" altLang="en-US" dirty="0"/>
              <a:t>スパゲティー</a:t>
            </a:r>
            <a:r>
              <a:rPr lang="en-US" altLang="ja-JP" dirty="0"/>
              <a:t>(</a:t>
            </a:r>
            <a:r>
              <a:rPr lang="en-US" altLang="ja-JP" dirty="0" err="1"/>
              <a:t>supagetii</a:t>
            </a:r>
            <a:r>
              <a:rPr lang="en-US" altLang="ja-JP" dirty="0"/>
              <a:t>)    </a:t>
            </a:r>
            <a:r>
              <a:rPr lang="en-US" dirty="0"/>
              <a:t>Spaghetti</a:t>
            </a:r>
            <a:r>
              <a:rPr lang="ja-JP" altLang="en-US" dirty="0"/>
              <a:t>　</a:t>
            </a:r>
            <a:endParaRPr lang="en-US" dirty="0"/>
          </a:p>
        </p:txBody>
      </p:sp>
      <p:sp>
        <p:nvSpPr>
          <p:cNvPr id="4" name="Slide Number Placeholder 3">
            <a:extLst>
              <a:ext uri="{FF2B5EF4-FFF2-40B4-BE49-F238E27FC236}">
                <a16:creationId xmlns:a16="http://schemas.microsoft.com/office/drawing/2014/main" id="{B26E61EB-6660-4BC3-AB10-D508F31F3D36}"/>
              </a:ext>
            </a:extLst>
          </p:cNvPr>
          <p:cNvSpPr>
            <a:spLocks noGrp="1"/>
          </p:cNvSpPr>
          <p:nvPr>
            <p:ph type="sldNum" sz="quarter" idx="12"/>
          </p:nvPr>
        </p:nvSpPr>
        <p:spPr/>
        <p:txBody>
          <a:bodyPr/>
          <a:lstStyle/>
          <a:p>
            <a:fld id="{9E4828B8-3F73-49E2-8E03-14D9934C26C6}" type="slidenum">
              <a:rPr lang="en-US" smtClean="0"/>
              <a:t>13</a:t>
            </a:fld>
            <a:endParaRPr lang="en-US"/>
          </a:p>
        </p:txBody>
      </p:sp>
      <p:pic>
        <p:nvPicPr>
          <p:cNvPr id="5" name="J5words">
            <a:hlinkClick r:id="" action="ppaction://media"/>
            <a:extLst>
              <a:ext uri="{FF2B5EF4-FFF2-40B4-BE49-F238E27FC236}">
                <a16:creationId xmlns:a16="http://schemas.microsoft.com/office/drawing/2014/main" id="{DC980CE9-1035-49E0-B409-D5E8A75395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92087" y="1883029"/>
            <a:ext cx="406400" cy="406400"/>
          </a:xfrm>
          <a:prstGeom prst="rect">
            <a:avLst/>
          </a:prstGeom>
        </p:spPr>
      </p:pic>
    </p:spTree>
    <p:extLst>
      <p:ext uri="{BB962C8B-B14F-4D97-AF65-F5344CB8AC3E}">
        <p14:creationId xmlns:p14="http://schemas.microsoft.com/office/powerpoint/2010/main" val="348934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31F0-11A6-4580-A112-21360E4C296A}"/>
              </a:ext>
            </a:extLst>
          </p:cNvPr>
          <p:cNvSpPr>
            <a:spLocks noGrp="1"/>
          </p:cNvSpPr>
          <p:nvPr>
            <p:ph type="title"/>
          </p:nvPr>
        </p:nvSpPr>
        <p:spPr>
          <a:xfrm>
            <a:off x="2306843" y="684303"/>
            <a:ext cx="7061444" cy="825320"/>
          </a:xfrm>
        </p:spPr>
        <p:txBody>
          <a:bodyPr>
            <a:normAutofit fontScale="90000"/>
          </a:bodyPr>
          <a:lstStyle/>
          <a:p>
            <a:r>
              <a:rPr lang="en-US" b="1" dirty="0">
                <a:latin typeface="+mn-lt"/>
              </a:rPr>
              <a:t>Sample school lunches in the US</a:t>
            </a:r>
          </a:p>
        </p:txBody>
      </p:sp>
      <p:sp>
        <p:nvSpPr>
          <p:cNvPr id="4" name="Slide Number Placeholder 3">
            <a:extLst>
              <a:ext uri="{FF2B5EF4-FFF2-40B4-BE49-F238E27FC236}">
                <a16:creationId xmlns:a16="http://schemas.microsoft.com/office/drawing/2014/main" id="{0421B7A0-4716-4D1F-863C-62D671432446}"/>
              </a:ext>
            </a:extLst>
          </p:cNvPr>
          <p:cNvSpPr>
            <a:spLocks noGrp="1"/>
          </p:cNvSpPr>
          <p:nvPr>
            <p:ph type="sldNum" sz="quarter" idx="12"/>
          </p:nvPr>
        </p:nvSpPr>
        <p:spPr/>
        <p:txBody>
          <a:bodyPr/>
          <a:lstStyle/>
          <a:p>
            <a:fld id="{9E4828B8-3F73-49E2-8E03-14D9934C26C6}" type="slidenum">
              <a:rPr lang="en-US" smtClean="0"/>
              <a:t>14</a:t>
            </a:fld>
            <a:endParaRPr lang="en-US"/>
          </a:p>
        </p:txBody>
      </p:sp>
      <p:pic>
        <p:nvPicPr>
          <p:cNvPr id="2050" name="Picture 2" descr="Image result for us school lunch menu">
            <a:extLst>
              <a:ext uri="{FF2B5EF4-FFF2-40B4-BE49-F238E27FC236}">
                <a16:creationId xmlns:a16="http://schemas.microsoft.com/office/drawing/2014/main" id="{CC447259-7F4E-430D-B2C4-68DBDEE15D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2328" y="1715845"/>
            <a:ext cx="3377960" cy="228113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lated image">
            <a:extLst>
              <a:ext uri="{FF2B5EF4-FFF2-40B4-BE49-F238E27FC236}">
                <a16:creationId xmlns:a16="http://schemas.microsoft.com/office/drawing/2014/main" id="{5D4B9DF8-7B0E-487F-BD6D-1ABBACBD9C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8038" y="1715844"/>
            <a:ext cx="3254666" cy="228113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lated image">
            <a:extLst>
              <a:ext uri="{FF2B5EF4-FFF2-40B4-BE49-F238E27FC236}">
                <a16:creationId xmlns:a16="http://schemas.microsoft.com/office/drawing/2014/main" id="{4D9B248B-5CEA-4C06-979C-167BC8C334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2328" y="4115340"/>
            <a:ext cx="3377960" cy="253347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lated image">
            <a:extLst>
              <a:ext uri="{FF2B5EF4-FFF2-40B4-BE49-F238E27FC236}">
                <a16:creationId xmlns:a16="http://schemas.microsoft.com/office/drawing/2014/main" id="{14C5F655-339E-4F8B-B587-37399261D7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8038" y="4115340"/>
            <a:ext cx="3254666" cy="2533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192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31F0-11A6-4580-A112-21360E4C296A}"/>
              </a:ext>
            </a:extLst>
          </p:cNvPr>
          <p:cNvSpPr>
            <a:spLocks noGrp="1"/>
          </p:cNvSpPr>
          <p:nvPr>
            <p:ph type="title"/>
          </p:nvPr>
        </p:nvSpPr>
        <p:spPr>
          <a:xfrm>
            <a:off x="2845688" y="456748"/>
            <a:ext cx="6177372" cy="885705"/>
          </a:xfrm>
        </p:spPr>
        <p:txBody>
          <a:bodyPr>
            <a:normAutofit fontScale="90000"/>
          </a:bodyPr>
          <a:lstStyle/>
          <a:p>
            <a:r>
              <a:rPr lang="en-US" sz="4000" b="1" dirty="0">
                <a:latin typeface="+mn-lt"/>
              </a:rPr>
              <a:t>Sample school lunches in Japan</a:t>
            </a:r>
            <a:endParaRPr lang="en-US" sz="4000" dirty="0">
              <a:latin typeface="+mn-lt"/>
            </a:endParaRPr>
          </a:p>
        </p:txBody>
      </p:sp>
      <p:pic>
        <p:nvPicPr>
          <p:cNvPr id="3074" name="Picture 2" descr="クリックすると新しいウィンドウで開きます">
            <a:extLst>
              <a:ext uri="{FF2B5EF4-FFF2-40B4-BE49-F238E27FC236}">
                <a16:creationId xmlns:a16="http://schemas.microsoft.com/office/drawing/2014/main" id="{0C3AB2A7-D20D-4203-84EE-2D11AABC5E2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16463" y="1342455"/>
            <a:ext cx="3045554" cy="226233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E267960F-999B-45AD-94BC-964BBC011F27}"/>
              </a:ext>
            </a:extLst>
          </p:cNvPr>
          <p:cNvSpPr>
            <a:spLocks noGrp="1"/>
          </p:cNvSpPr>
          <p:nvPr>
            <p:ph type="sldNum" sz="quarter" idx="12"/>
          </p:nvPr>
        </p:nvSpPr>
        <p:spPr/>
        <p:txBody>
          <a:bodyPr/>
          <a:lstStyle/>
          <a:p>
            <a:fld id="{9E4828B8-3F73-49E2-8E03-14D9934C26C6}" type="slidenum">
              <a:rPr lang="en-US" smtClean="0"/>
              <a:t>15</a:t>
            </a:fld>
            <a:endParaRPr lang="en-US"/>
          </a:p>
        </p:txBody>
      </p:sp>
      <p:pic>
        <p:nvPicPr>
          <p:cNvPr id="3076" name="Picture 4" descr="http://www.city.katsushika.lg.jp/_res/projects/default_project/_page_/001/002/653/tin.jpg">
            <a:extLst>
              <a:ext uri="{FF2B5EF4-FFF2-40B4-BE49-F238E27FC236}">
                <a16:creationId xmlns:a16="http://schemas.microsoft.com/office/drawing/2014/main" id="{A7C30FF5-F7DF-426F-ABAF-6AB43B19A8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4374" y="1342453"/>
            <a:ext cx="3192373" cy="226233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fukushima.gr.fks.ed.jp/?action=common_download_main&amp;upload_id=36422">
            <a:extLst>
              <a:ext uri="{FF2B5EF4-FFF2-40B4-BE49-F238E27FC236}">
                <a16:creationId xmlns:a16="http://schemas.microsoft.com/office/drawing/2014/main" id="{47AD909F-D60B-47DC-9627-CA1EB8A6AC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16462" y="3812873"/>
            <a:ext cx="3045553" cy="270051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fukushima.gr.fks.ed.jp/?action=common_download_main&amp;upload_id=29588">
            <a:extLst>
              <a:ext uri="{FF2B5EF4-FFF2-40B4-BE49-F238E27FC236}">
                <a16:creationId xmlns:a16="http://schemas.microsoft.com/office/drawing/2014/main" id="{95A97608-B35B-4CBB-9E07-111E5C40212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34374" y="3812875"/>
            <a:ext cx="3192373" cy="2700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087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125B0E-27D9-41DC-BC0C-A1D55050D6B0}"/>
              </a:ext>
            </a:extLst>
          </p:cNvPr>
          <p:cNvSpPr>
            <a:spLocks noGrp="1"/>
          </p:cNvSpPr>
          <p:nvPr>
            <p:ph type="sldNum" sz="quarter" idx="12"/>
          </p:nvPr>
        </p:nvSpPr>
        <p:spPr/>
        <p:txBody>
          <a:bodyPr/>
          <a:lstStyle/>
          <a:p>
            <a:fld id="{9E4828B8-3F73-49E2-8E03-14D9934C26C6}" type="slidenum">
              <a:rPr lang="en-US" smtClean="0"/>
              <a:t>16</a:t>
            </a:fld>
            <a:endParaRPr lang="en-US"/>
          </a:p>
        </p:txBody>
      </p:sp>
      <p:sp>
        <p:nvSpPr>
          <p:cNvPr id="6" name="TextBox 5">
            <a:extLst>
              <a:ext uri="{FF2B5EF4-FFF2-40B4-BE49-F238E27FC236}">
                <a16:creationId xmlns:a16="http://schemas.microsoft.com/office/drawing/2014/main" id="{0C0947B1-6D2B-43B0-86D6-26D430ED3ADF}"/>
              </a:ext>
            </a:extLst>
          </p:cNvPr>
          <p:cNvSpPr txBox="1"/>
          <p:nvPr/>
        </p:nvSpPr>
        <p:spPr>
          <a:xfrm>
            <a:off x="4380119" y="1099307"/>
            <a:ext cx="2654573" cy="707886"/>
          </a:xfrm>
          <a:prstGeom prst="rect">
            <a:avLst/>
          </a:prstGeom>
          <a:noFill/>
        </p:spPr>
        <p:txBody>
          <a:bodyPr wrap="none" rtlCol="0">
            <a:spAutoFit/>
          </a:bodyPr>
          <a:lstStyle/>
          <a:p>
            <a:r>
              <a:rPr lang="en-US" sz="4000" b="1" dirty="0"/>
              <a:t>Homework </a:t>
            </a:r>
          </a:p>
        </p:txBody>
      </p:sp>
      <p:sp>
        <p:nvSpPr>
          <p:cNvPr id="12" name="Rectangle 2">
            <a:extLst>
              <a:ext uri="{FF2B5EF4-FFF2-40B4-BE49-F238E27FC236}">
                <a16:creationId xmlns:a16="http://schemas.microsoft.com/office/drawing/2014/main" id="{DC22626D-A13C-4E01-A9F8-A8BAF878FB0E}"/>
              </a:ext>
            </a:extLst>
          </p:cNvPr>
          <p:cNvSpPr>
            <a:spLocks noChangeArrowheads="1"/>
          </p:cNvSpPr>
          <p:nvPr/>
        </p:nvSpPr>
        <p:spPr bwMode="auto">
          <a:xfrm>
            <a:off x="1541492" y="2259449"/>
            <a:ext cx="891615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0" i="0" u="none" strike="noStrike" cap="none" normalizeH="0" baseline="0" dirty="0">
                <a:ln>
                  <a:noFill/>
                </a:ln>
                <a:solidFill>
                  <a:schemeClr val="tx1"/>
                </a:solidFill>
                <a:effectLst/>
                <a:latin typeface="Arial" panose="020B0604020202020204" pitchFamily="34" charset="0"/>
              </a:rPr>
              <a:t>Do worksheet A  </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800" dirty="0"/>
              <a:t>Practice the 10 words with sound files on teacher’s website</a:t>
            </a:r>
            <a:r>
              <a:rPr kumimoji="0" lang="en-US" altLang="en-US" sz="28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1532881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5B2260-5ABC-4095-B412-6873B8F70FB2}"/>
              </a:ext>
            </a:extLst>
          </p:cNvPr>
          <p:cNvSpPr/>
          <p:nvPr/>
        </p:nvSpPr>
        <p:spPr>
          <a:xfrm>
            <a:off x="3280580" y="2665411"/>
            <a:ext cx="5113258" cy="1200329"/>
          </a:xfrm>
          <a:prstGeom prst="rect">
            <a:avLst/>
          </a:prstGeom>
          <a:noFill/>
        </p:spPr>
        <p:txBody>
          <a:bodyPr wrap="none" lIns="91440" tIns="45720" rIns="91440" bIns="45720">
            <a:spAutoFit/>
          </a:bodyPr>
          <a:lstStyle/>
          <a:p>
            <a:pPr algn="ctr"/>
            <a:r>
              <a:rPr lang="en-US" sz="7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Day 2 Lesson</a:t>
            </a:r>
          </a:p>
        </p:txBody>
      </p:sp>
      <p:sp>
        <p:nvSpPr>
          <p:cNvPr id="2" name="Slide Number Placeholder 1">
            <a:extLst>
              <a:ext uri="{FF2B5EF4-FFF2-40B4-BE49-F238E27FC236}">
                <a16:creationId xmlns:a16="http://schemas.microsoft.com/office/drawing/2014/main" id="{D6EC98E8-8900-4E33-A5D1-D27284622ABB}"/>
              </a:ext>
            </a:extLst>
          </p:cNvPr>
          <p:cNvSpPr>
            <a:spLocks noGrp="1"/>
          </p:cNvSpPr>
          <p:nvPr>
            <p:ph type="sldNum" sz="quarter" idx="12"/>
          </p:nvPr>
        </p:nvSpPr>
        <p:spPr/>
        <p:txBody>
          <a:bodyPr/>
          <a:lstStyle/>
          <a:p>
            <a:fld id="{9E4828B8-3F73-49E2-8E03-14D9934C26C6}" type="slidenum">
              <a:rPr lang="en-US" smtClean="0"/>
              <a:t>17</a:t>
            </a:fld>
            <a:endParaRPr lang="en-US"/>
          </a:p>
        </p:txBody>
      </p:sp>
    </p:spTree>
    <p:extLst>
      <p:ext uri="{BB962C8B-B14F-4D97-AF65-F5344CB8AC3E}">
        <p14:creationId xmlns:p14="http://schemas.microsoft.com/office/powerpoint/2010/main" val="2275798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31F0-11A6-4580-A112-21360E4C296A}"/>
              </a:ext>
            </a:extLst>
          </p:cNvPr>
          <p:cNvSpPr>
            <a:spLocks noGrp="1"/>
          </p:cNvSpPr>
          <p:nvPr>
            <p:ph type="title"/>
          </p:nvPr>
        </p:nvSpPr>
        <p:spPr>
          <a:xfrm>
            <a:off x="3980056" y="1298936"/>
            <a:ext cx="3046484" cy="867682"/>
          </a:xfrm>
        </p:spPr>
        <p:txBody>
          <a:bodyPr>
            <a:normAutofit/>
          </a:bodyPr>
          <a:lstStyle/>
          <a:p>
            <a:pPr algn="ctr"/>
            <a:r>
              <a:rPr lang="en-US" sz="4000" b="1" dirty="0">
                <a:latin typeface="+mn-lt"/>
              </a:rPr>
              <a:t>Topic of Day</a:t>
            </a:r>
          </a:p>
        </p:txBody>
      </p:sp>
      <p:sp>
        <p:nvSpPr>
          <p:cNvPr id="3" name="Content Placeholder 2">
            <a:extLst>
              <a:ext uri="{FF2B5EF4-FFF2-40B4-BE49-F238E27FC236}">
                <a16:creationId xmlns:a16="http://schemas.microsoft.com/office/drawing/2014/main" id="{F5C38987-ED3B-4749-BA87-43737F36E610}"/>
              </a:ext>
            </a:extLst>
          </p:cNvPr>
          <p:cNvSpPr>
            <a:spLocks noGrp="1"/>
          </p:cNvSpPr>
          <p:nvPr>
            <p:ph idx="1"/>
          </p:nvPr>
        </p:nvSpPr>
        <p:spPr>
          <a:xfrm>
            <a:off x="3980056" y="3062438"/>
            <a:ext cx="2932981" cy="586596"/>
          </a:xfrm>
        </p:spPr>
        <p:txBody>
          <a:bodyPr>
            <a:noAutofit/>
          </a:bodyPr>
          <a:lstStyle/>
          <a:p>
            <a:pPr marL="0" indent="0">
              <a:buNone/>
            </a:pPr>
            <a:r>
              <a:rPr lang="en-US" sz="4000" dirty="0"/>
              <a:t>Favorite food</a:t>
            </a:r>
          </a:p>
          <a:p>
            <a:pPr marL="0" indent="0">
              <a:buNone/>
            </a:pPr>
            <a:endParaRPr lang="en-US" sz="3200" dirty="0"/>
          </a:p>
          <a:p>
            <a:pPr marL="0" indent="0">
              <a:buNone/>
            </a:pPr>
            <a:endParaRPr lang="en-US" sz="3200" dirty="0"/>
          </a:p>
        </p:txBody>
      </p:sp>
      <p:sp>
        <p:nvSpPr>
          <p:cNvPr id="4" name="Slide Number Placeholder 3">
            <a:extLst>
              <a:ext uri="{FF2B5EF4-FFF2-40B4-BE49-F238E27FC236}">
                <a16:creationId xmlns:a16="http://schemas.microsoft.com/office/drawing/2014/main" id="{FAE49280-F6C4-451D-8B71-A06D36B924BB}"/>
              </a:ext>
            </a:extLst>
          </p:cNvPr>
          <p:cNvSpPr>
            <a:spLocks noGrp="1"/>
          </p:cNvSpPr>
          <p:nvPr>
            <p:ph type="sldNum" sz="quarter" idx="12"/>
          </p:nvPr>
        </p:nvSpPr>
        <p:spPr/>
        <p:txBody>
          <a:bodyPr/>
          <a:lstStyle/>
          <a:p>
            <a:fld id="{9E4828B8-3F73-49E2-8E03-14D9934C26C6}" type="slidenum">
              <a:rPr lang="en-US" smtClean="0"/>
              <a:t>18</a:t>
            </a:fld>
            <a:endParaRPr lang="en-US"/>
          </a:p>
        </p:txBody>
      </p:sp>
    </p:spTree>
    <p:extLst>
      <p:ext uri="{BB962C8B-B14F-4D97-AF65-F5344CB8AC3E}">
        <p14:creationId xmlns:p14="http://schemas.microsoft.com/office/powerpoint/2010/main" val="2597827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31F0-11A6-4580-A112-21360E4C296A}"/>
              </a:ext>
            </a:extLst>
          </p:cNvPr>
          <p:cNvSpPr>
            <a:spLocks noGrp="1"/>
          </p:cNvSpPr>
          <p:nvPr>
            <p:ph type="title"/>
          </p:nvPr>
        </p:nvSpPr>
        <p:spPr>
          <a:xfrm>
            <a:off x="4181553" y="1162563"/>
            <a:ext cx="2762250" cy="777875"/>
          </a:xfrm>
        </p:spPr>
        <p:txBody>
          <a:bodyPr>
            <a:normAutofit fontScale="90000"/>
          </a:bodyPr>
          <a:lstStyle/>
          <a:p>
            <a:pPr algn="ctr"/>
            <a:r>
              <a:rPr lang="en-US" sz="4800" b="1" dirty="0">
                <a:latin typeface="+mn-lt"/>
              </a:rPr>
              <a:t>Objectives </a:t>
            </a:r>
          </a:p>
        </p:txBody>
      </p:sp>
      <p:sp>
        <p:nvSpPr>
          <p:cNvPr id="3" name="Content Placeholder 2">
            <a:extLst>
              <a:ext uri="{FF2B5EF4-FFF2-40B4-BE49-F238E27FC236}">
                <a16:creationId xmlns:a16="http://schemas.microsoft.com/office/drawing/2014/main" id="{F5C38987-ED3B-4749-BA87-43737F36E610}"/>
              </a:ext>
            </a:extLst>
          </p:cNvPr>
          <p:cNvSpPr>
            <a:spLocks noGrp="1"/>
          </p:cNvSpPr>
          <p:nvPr>
            <p:ph idx="1"/>
          </p:nvPr>
        </p:nvSpPr>
        <p:spPr>
          <a:xfrm>
            <a:off x="1349571" y="2877783"/>
            <a:ext cx="9889671" cy="1970768"/>
          </a:xfrm>
        </p:spPr>
        <p:txBody>
          <a:bodyPr>
            <a:noAutofit/>
          </a:bodyPr>
          <a:lstStyle/>
          <a:p>
            <a:r>
              <a:rPr lang="en-US" sz="3200" dirty="0"/>
              <a:t>Students will be able to ask and respond to their favorite or disliked foods.</a:t>
            </a:r>
          </a:p>
          <a:p>
            <a:r>
              <a:rPr lang="en-US" sz="3200" dirty="0"/>
              <a:t> Students will be able to share their own and friends’ favorite and disliked foods in class.</a:t>
            </a:r>
          </a:p>
          <a:p>
            <a:pPr marL="0" indent="0">
              <a:buNone/>
            </a:pPr>
            <a:endParaRPr lang="en-US" sz="3200" dirty="0"/>
          </a:p>
        </p:txBody>
      </p:sp>
      <p:sp>
        <p:nvSpPr>
          <p:cNvPr id="6" name="Slide Number Placeholder 5">
            <a:extLst>
              <a:ext uri="{FF2B5EF4-FFF2-40B4-BE49-F238E27FC236}">
                <a16:creationId xmlns:a16="http://schemas.microsoft.com/office/drawing/2014/main" id="{0347C564-24F7-472E-ABAD-989FA9DAB4AE}"/>
              </a:ext>
            </a:extLst>
          </p:cNvPr>
          <p:cNvSpPr>
            <a:spLocks noGrp="1"/>
          </p:cNvSpPr>
          <p:nvPr>
            <p:ph type="sldNum" sz="quarter" idx="12"/>
          </p:nvPr>
        </p:nvSpPr>
        <p:spPr/>
        <p:txBody>
          <a:bodyPr/>
          <a:lstStyle/>
          <a:p>
            <a:fld id="{9E4828B8-3F73-49E2-8E03-14D9934C26C6}" type="slidenum">
              <a:rPr lang="en-US" smtClean="0"/>
              <a:t>19</a:t>
            </a:fld>
            <a:endParaRPr lang="en-US"/>
          </a:p>
        </p:txBody>
      </p:sp>
    </p:spTree>
    <p:extLst>
      <p:ext uri="{BB962C8B-B14F-4D97-AF65-F5344CB8AC3E}">
        <p14:creationId xmlns:p14="http://schemas.microsoft.com/office/powerpoint/2010/main" val="3220756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ED7E05C-9793-4143-8E9C-FDC3DBC13EF2}"/>
              </a:ext>
            </a:extLst>
          </p:cNvPr>
          <p:cNvSpPr>
            <a:spLocks noGrp="1"/>
          </p:cNvSpPr>
          <p:nvPr>
            <p:ph type="sldNum" sz="quarter" idx="12"/>
          </p:nvPr>
        </p:nvSpPr>
        <p:spPr/>
        <p:txBody>
          <a:bodyPr/>
          <a:lstStyle/>
          <a:p>
            <a:fld id="{9E4828B8-3F73-49E2-8E03-14D9934C26C6}" type="slidenum">
              <a:rPr lang="en-US" smtClean="0"/>
              <a:t>2</a:t>
            </a:fld>
            <a:endParaRPr lang="en-US"/>
          </a:p>
        </p:txBody>
      </p:sp>
      <p:sp>
        <p:nvSpPr>
          <p:cNvPr id="7" name="TextBox 6">
            <a:extLst>
              <a:ext uri="{FF2B5EF4-FFF2-40B4-BE49-F238E27FC236}">
                <a16:creationId xmlns:a16="http://schemas.microsoft.com/office/drawing/2014/main" id="{A3842949-29C4-49EE-8EA1-9AFBEC4D340A}"/>
              </a:ext>
            </a:extLst>
          </p:cNvPr>
          <p:cNvSpPr txBox="1"/>
          <p:nvPr/>
        </p:nvSpPr>
        <p:spPr>
          <a:xfrm>
            <a:off x="2498172" y="1587571"/>
            <a:ext cx="6456768" cy="923330"/>
          </a:xfrm>
          <a:prstGeom prst="rect">
            <a:avLst/>
          </a:prstGeom>
          <a:noFill/>
        </p:spPr>
        <p:txBody>
          <a:bodyPr wrap="none" rtlCol="0">
            <a:spAutoFit/>
          </a:bodyPr>
          <a:lstStyle/>
          <a:p>
            <a:r>
              <a:rPr lang="en-US" sz="5400" b="1" dirty="0"/>
              <a:t>Food in US and Japan </a:t>
            </a:r>
          </a:p>
        </p:txBody>
      </p:sp>
      <p:sp>
        <p:nvSpPr>
          <p:cNvPr id="8" name="TextBox 7">
            <a:extLst>
              <a:ext uri="{FF2B5EF4-FFF2-40B4-BE49-F238E27FC236}">
                <a16:creationId xmlns:a16="http://schemas.microsoft.com/office/drawing/2014/main" id="{7DCAA684-AEB7-4D47-A84F-5D26DF477FE0}"/>
              </a:ext>
            </a:extLst>
          </p:cNvPr>
          <p:cNvSpPr txBox="1"/>
          <p:nvPr/>
        </p:nvSpPr>
        <p:spPr>
          <a:xfrm>
            <a:off x="4244250" y="4180539"/>
            <a:ext cx="2553969" cy="984885"/>
          </a:xfrm>
          <a:prstGeom prst="rect">
            <a:avLst/>
          </a:prstGeom>
          <a:noFill/>
        </p:spPr>
        <p:txBody>
          <a:bodyPr wrap="none" rtlCol="0">
            <a:spAutoFit/>
          </a:bodyPr>
          <a:lstStyle/>
          <a:p>
            <a:r>
              <a:rPr lang="en-US" sz="4000" b="1" dirty="0"/>
              <a:t>Grade: 3rd </a:t>
            </a:r>
          </a:p>
          <a:p>
            <a:endParaRPr lang="en-US" dirty="0"/>
          </a:p>
        </p:txBody>
      </p:sp>
    </p:spTree>
    <p:extLst>
      <p:ext uri="{BB962C8B-B14F-4D97-AF65-F5344CB8AC3E}">
        <p14:creationId xmlns:p14="http://schemas.microsoft.com/office/powerpoint/2010/main" val="1309432155"/>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31F0-11A6-4580-A112-21360E4C296A}"/>
              </a:ext>
            </a:extLst>
          </p:cNvPr>
          <p:cNvSpPr>
            <a:spLocks noGrp="1"/>
          </p:cNvSpPr>
          <p:nvPr>
            <p:ph type="title"/>
          </p:nvPr>
        </p:nvSpPr>
        <p:spPr>
          <a:xfrm>
            <a:off x="3190911" y="555994"/>
            <a:ext cx="5073194" cy="704397"/>
          </a:xfrm>
        </p:spPr>
        <p:txBody>
          <a:bodyPr>
            <a:normAutofit fontScale="90000"/>
          </a:bodyPr>
          <a:lstStyle/>
          <a:p>
            <a:pPr algn="ctr"/>
            <a:r>
              <a:rPr lang="en-US" sz="4000" b="1" dirty="0">
                <a:latin typeface="+mn-lt"/>
              </a:rPr>
              <a:t>Description of activities </a:t>
            </a:r>
          </a:p>
        </p:txBody>
      </p:sp>
      <p:sp>
        <p:nvSpPr>
          <p:cNvPr id="3" name="Content Placeholder 2">
            <a:extLst>
              <a:ext uri="{FF2B5EF4-FFF2-40B4-BE49-F238E27FC236}">
                <a16:creationId xmlns:a16="http://schemas.microsoft.com/office/drawing/2014/main" id="{F5C38987-ED3B-4749-BA87-43737F36E610}"/>
              </a:ext>
            </a:extLst>
          </p:cNvPr>
          <p:cNvSpPr>
            <a:spLocks noGrp="1"/>
          </p:cNvSpPr>
          <p:nvPr>
            <p:ph idx="1"/>
          </p:nvPr>
        </p:nvSpPr>
        <p:spPr>
          <a:xfrm>
            <a:off x="1013347" y="1831042"/>
            <a:ext cx="10409464" cy="4470964"/>
          </a:xfrm>
        </p:spPr>
        <p:txBody>
          <a:bodyPr>
            <a:noAutofit/>
          </a:bodyPr>
          <a:lstStyle/>
          <a:p>
            <a:r>
              <a:rPr lang="en-US" dirty="0"/>
              <a:t>As review from lesson 1, shows the facial expressions for love food or hate food and then Teacher says food items to have students respond either “Good (</a:t>
            </a:r>
            <a:r>
              <a:rPr lang="en-US" dirty="0" err="1"/>
              <a:t>oishii</a:t>
            </a:r>
            <a:r>
              <a:rPr lang="en-US" dirty="0"/>
              <a:t>)!!” or “Not good (</a:t>
            </a:r>
            <a:r>
              <a:rPr lang="en-US" dirty="0" err="1"/>
              <a:t>mazui</a:t>
            </a:r>
            <a:r>
              <a:rPr lang="en-US" dirty="0"/>
              <a:t>)!!”</a:t>
            </a:r>
          </a:p>
          <a:p>
            <a:r>
              <a:rPr lang="en-US" dirty="0"/>
              <a:t>Has students listen to the dialog 1, repeat, and speak together for three times. </a:t>
            </a:r>
          </a:p>
          <a:p>
            <a:r>
              <a:rPr lang="en-US" dirty="0"/>
              <a:t>Asks them to find three different partner in pairs in turn to practice the dialog 1 by substituting their choices of food (like or dislike).</a:t>
            </a:r>
          </a:p>
          <a:p>
            <a:r>
              <a:rPr lang="en-US" dirty="0"/>
              <a:t>Has students represent in class about own and one of the classmates’ favorite and disliked food by talking “I like ___. I do not like ___. Kate likes _____. Kate does not like ____.” </a:t>
            </a:r>
          </a:p>
          <a:p>
            <a:endParaRPr lang="en-US" sz="3200" dirty="0"/>
          </a:p>
          <a:p>
            <a:pPr marL="0" indent="0">
              <a:buNone/>
            </a:pPr>
            <a:r>
              <a:rPr lang="en-US" sz="3200" dirty="0"/>
              <a:t> </a:t>
            </a:r>
          </a:p>
        </p:txBody>
      </p:sp>
      <p:sp>
        <p:nvSpPr>
          <p:cNvPr id="4" name="Slide Number Placeholder 3">
            <a:extLst>
              <a:ext uri="{FF2B5EF4-FFF2-40B4-BE49-F238E27FC236}">
                <a16:creationId xmlns:a16="http://schemas.microsoft.com/office/drawing/2014/main" id="{9EDF6EA4-2A10-4090-83A3-E4A36ECBBDAE}"/>
              </a:ext>
            </a:extLst>
          </p:cNvPr>
          <p:cNvSpPr>
            <a:spLocks noGrp="1"/>
          </p:cNvSpPr>
          <p:nvPr>
            <p:ph type="sldNum" sz="quarter" idx="12"/>
          </p:nvPr>
        </p:nvSpPr>
        <p:spPr/>
        <p:txBody>
          <a:bodyPr/>
          <a:lstStyle/>
          <a:p>
            <a:fld id="{9E4828B8-3F73-49E2-8E03-14D9934C26C6}" type="slidenum">
              <a:rPr lang="en-US" smtClean="0">
                <a:latin typeface="Britannic Bold" panose="020B0903060703020204" pitchFamily="34" charset="0"/>
              </a:rPr>
              <a:t>20</a:t>
            </a:fld>
            <a:endParaRPr lang="en-US" dirty="0">
              <a:latin typeface="Britannic Bold" panose="020B0903060703020204" pitchFamily="34" charset="0"/>
            </a:endParaRPr>
          </a:p>
        </p:txBody>
      </p:sp>
    </p:spTree>
    <p:extLst>
      <p:ext uri="{BB962C8B-B14F-4D97-AF65-F5344CB8AC3E}">
        <p14:creationId xmlns:p14="http://schemas.microsoft.com/office/powerpoint/2010/main" val="467239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F7AAE-362D-47C0-BF10-D566FB6D45AD}"/>
              </a:ext>
            </a:extLst>
          </p:cNvPr>
          <p:cNvSpPr>
            <a:spLocks noGrp="1"/>
          </p:cNvSpPr>
          <p:nvPr>
            <p:ph type="title"/>
          </p:nvPr>
        </p:nvSpPr>
        <p:spPr>
          <a:xfrm>
            <a:off x="1146220" y="767555"/>
            <a:ext cx="6953984" cy="843792"/>
          </a:xfrm>
        </p:spPr>
        <p:txBody>
          <a:bodyPr>
            <a:normAutofit fontScale="90000"/>
          </a:bodyPr>
          <a:lstStyle/>
          <a:p>
            <a:r>
              <a:rPr lang="en-US" b="1" dirty="0">
                <a:latin typeface="+mn-lt"/>
              </a:rPr>
              <a:t>Does she love or hate the food? </a:t>
            </a:r>
          </a:p>
        </p:txBody>
      </p:sp>
      <p:sp>
        <p:nvSpPr>
          <p:cNvPr id="4" name="Slide Number Placeholder 3">
            <a:extLst>
              <a:ext uri="{FF2B5EF4-FFF2-40B4-BE49-F238E27FC236}">
                <a16:creationId xmlns:a16="http://schemas.microsoft.com/office/drawing/2014/main" id="{2EC73EC9-5ADD-4E0A-884D-87DFDE6B3E96}"/>
              </a:ext>
            </a:extLst>
          </p:cNvPr>
          <p:cNvSpPr>
            <a:spLocks noGrp="1"/>
          </p:cNvSpPr>
          <p:nvPr>
            <p:ph type="sldNum" sz="quarter" idx="12"/>
          </p:nvPr>
        </p:nvSpPr>
        <p:spPr/>
        <p:txBody>
          <a:bodyPr/>
          <a:lstStyle/>
          <a:p>
            <a:fld id="{9E4828B8-3F73-49E2-8E03-14D9934C26C6}" type="slidenum">
              <a:rPr lang="en-US" smtClean="0"/>
              <a:t>21</a:t>
            </a:fld>
            <a:endParaRPr lang="en-US"/>
          </a:p>
        </p:txBody>
      </p:sp>
      <p:pic>
        <p:nvPicPr>
          <p:cNvPr id="5130" name="Picture 10" descr="「イラスト美味し...」の画像検索結果">
            <a:extLst>
              <a:ext uri="{FF2B5EF4-FFF2-40B4-BE49-F238E27FC236}">
                <a16:creationId xmlns:a16="http://schemas.microsoft.com/office/drawing/2014/main" id="{375C50B6-63FA-4E9E-9C8E-26CF11B3C0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6658" y="2514109"/>
            <a:ext cx="4067822" cy="3046939"/>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イラストまずい...」の画像検索結果">
            <a:extLst>
              <a:ext uri="{FF2B5EF4-FFF2-40B4-BE49-F238E27FC236}">
                <a16:creationId xmlns:a16="http://schemas.microsoft.com/office/drawing/2014/main" id="{1C500AAC-9BF2-42A7-B0D7-1586F5DB5F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9152" y="2761312"/>
            <a:ext cx="2822712" cy="29121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477B5BE-E0B2-41F6-975A-0A0460C3E954}"/>
              </a:ext>
            </a:extLst>
          </p:cNvPr>
          <p:cNvSpPr txBox="1"/>
          <p:nvPr/>
        </p:nvSpPr>
        <p:spPr>
          <a:xfrm>
            <a:off x="5223353" y="2356910"/>
            <a:ext cx="677108" cy="2144177"/>
          </a:xfrm>
          <a:prstGeom prst="rect">
            <a:avLst/>
          </a:prstGeom>
          <a:noFill/>
        </p:spPr>
        <p:txBody>
          <a:bodyPr vert="eaVert" wrap="none" rtlCol="0">
            <a:spAutoFit/>
          </a:bodyPr>
          <a:lstStyle/>
          <a:p>
            <a:r>
              <a:rPr lang="ja-JP" altLang="en-US" sz="3200" dirty="0"/>
              <a:t>おいしい！</a:t>
            </a:r>
            <a:endParaRPr lang="en-US" sz="3200" dirty="0"/>
          </a:p>
        </p:txBody>
      </p:sp>
      <p:sp>
        <p:nvSpPr>
          <p:cNvPr id="10" name="TextBox 9">
            <a:extLst>
              <a:ext uri="{FF2B5EF4-FFF2-40B4-BE49-F238E27FC236}">
                <a16:creationId xmlns:a16="http://schemas.microsoft.com/office/drawing/2014/main" id="{573DD164-1DAC-4DD7-A887-B5C8E613EC7C}"/>
              </a:ext>
            </a:extLst>
          </p:cNvPr>
          <p:cNvSpPr txBox="1"/>
          <p:nvPr/>
        </p:nvSpPr>
        <p:spPr>
          <a:xfrm>
            <a:off x="9072544" y="1257656"/>
            <a:ext cx="677108" cy="1733808"/>
          </a:xfrm>
          <a:prstGeom prst="rect">
            <a:avLst/>
          </a:prstGeom>
          <a:noFill/>
        </p:spPr>
        <p:txBody>
          <a:bodyPr vert="eaVert" wrap="none" rtlCol="0">
            <a:spAutoFit/>
          </a:bodyPr>
          <a:lstStyle/>
          <a:p>
            <a:r>
              <a:rPr lang="ja-JP" altLang="en-US" sz="3200" dirty="0"/>
              <a:t>まずい！</a:t>
            </a:r>
            <a:endParaRPr lang="en-US" sz="3200" dirty="0"/>
          </a:p>
        </p:txBody>
      </p:sp>
      <p:sp>
        <p:nvSpPr>
          <p:cNvPr id="11" name="TextBox 10">
            <a:extLst>
              <a:ext uri="{FF2B5EF4-FFF2-40B4-BE49-F238E27FC236}">
                <a16:creationId xmlns:a16="http://schemas.microsoft.com/office/drawing/2014/main" id="{85B9147D-E0D2-4C11-893C-CB32D1D2AD58}"/>
              </a:ext>
            </a:extLst>
          </p:cNvPr>
          <p:cNvSpPr txBox="1"/>
          <p:nvPr/>
        </p:nvSpPr>
        <p:spPr>
          <a:xfrm>
            <a:off x="2210463" y="5896068"/>
            <a:ext cx="782587" cy="369332"/>
          </a:xfrm>
          <a:prstGeom prst="rect">
            <a:avLst/>
          </a:prstGeom>
          <a:noFill/>
        </p:spPr>
        <p:txBody>
          <a:bodyPr wrap="none" rtlCol="0">
            <a:spAutoFit/>
          </a:bodyPr>
          <a:lstStyle/>
          <a:p>
            <a:r>
              <a:rPr lang="en-US" dirty="0" err="1"/>
              <a:t>Oishii</a:t>
            </a:r>
            <a:r>
              <a:rPr lang="en-US" dirty="0"/>
              <a:t>!</a:t>
            </a:r>
          </a:p>
        </p:txBody>
      </p:sp>
      <p:sp>
        <p:nvSpPr>
          <p:cNvPr id="12" name="TextBox 11">
            <a:extLst>
              <a:ext uri="{FF2B5EF4-FFF2-40B4-BE49-F238E27FC236}">
                <a16:creationId xmlns:a16="http://schemas.microsoft.com/office/drawing/2014/main" id="{15B46C76-4367-4B4C-89AD-279B7B5C9187}"/>
              </a:ext>
            </a:extLst>
          </p:cNvPr>
          <p:cNvSpPr txBox="1"/>
          <p:nvPr/>
        </p:nvSpPr>
        <p:spPr>
          <a:xfrm>
            <a:off x="7777872" y="5987016"/>
            <a:ext cx="832728" cy="369332"/>
          </a:xfrm>
          <a:prstGeom prst="rect">
            <a:avLst/>
          </a:prstGeom>
          <a:noFill/>
        </p:spPr>
        <p:txBody>
          <a:bodyPr wrap="none" rtlCol="0">
            <a:spAutoFit/>
          </a:bodyPr>
          <a:lstStyle/>
          <a:p>
            <a:r>
              <a:rPr lang="en-US" dirty="0" err="1"/>
              <a:t>Mazui</a:t>
            </a:r>
            <a:r>
              <a:rPr lang="en-US" dirty="0"/>
              <a:t>!</a:t>
            </a:r>
          </a:p>
        </p:txBody>
      </p:sp>
      <p:pic>
        <p:nvPicPr>
          <p:cNvPr id="13" name="love or hate">
            <a:hlinkClick r:id="" action="ppaction://media"/>
            <a:extLst>
              <a:ext uri="{FF2B5EF4-FFF2-40B4-BE49-F238E27FC236}">
                <a16:creationId xmlns:a16="http://schemas.microsoft.com/office/drawing/2014/main" id="{FE6E160A-37CF-41B8-9E52-3CB88EC05C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4605984"/>
            <a:ext cx="406400" cy="406400"/>
          </a:xfrm>
          <a:prstGeom prst="rect">
            <a:avLst/>
          </a:prstGeom>
        </p:spPr>
      </p:pic>
      <p:sp>
        <p:nvSpPr>
          <p:cNvPr id="6" name="Speech Bubble: Oval 5">
            <a:extLst>
              <a:ext uri="{FF2B5EF4-FFF2-40B4-BE49-F238E27FC236}">
                <a16:creationId xmlns:a16="http://schemas.microsoft.com/office/drawing/2014/main" id="{0DBD3117-8A39-4AE5-9718-9E1B6FA281DB}"/>
              </a:ext>
            </a:extLst>
          </p:cNvPr>
          <p:cNvSpPr/>
          <p:nvPr/>
        </p:nvSpPr>
        <p:spPr>
          <a:xfrm>
            <a:off x="5127976" y="2252013"/>
            <a:ext cx="968023" cy="2240863"/>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peech Bubble: Oval 6">
            <a:extLst>
              <a:ext uri="{FF2B5EF4-FFF2-40B4-BE49-F238E27FC236}">
                <a16:creationId xmlns:a16="http://schemas.microsoft.com/office/drawing/2014/main" id="{207FFEDC-D896-4A15-8357-6661B642C721}"/>
              </a:ext>
            </a:extLst>
          </p:cNvPr>
          <p:cNvSpPr/>
          <p:nvPr/>
        </p:nvSpPr>
        <p:spPr>
          <a:xfrm>
            <a:off x="9008958" y="990045"/>
            <a:ext cx="914400" cy="2001419"/>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288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8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31F0-11A6-4580-A112-21360E4C296A}"/>
              </a:ext>
            </a:extLst>
          </p:cNvPr>
          <p:cNvSpPr>
            <a:spLocks noGrp="1"/>
          </p:cNvSpPr>
          <p:nvPr>
            <p:ph type="title"/>
          </p:nvPr>
        </p:nvSpPr>
        <p:spPr>
          <a:xfrm>
            <a:off x="4534893" y="687968"/>
            <a:ext cx="1934918" cy="760385"/>
          </a:xfrm>
        </p:spPr>
        <p:txBody>
          <a:bodyPr>
            <a:normAutofit fontScale="90000"/>
          </a:bodyPr>
          <a:lstStyle/>
          <a:p>
            <a:r>
              <a:rPr lang="en-US" b="1" dirty="0">
                <a:latin typeface="+mn-lt"/>
              </a:rPr>
              <a:t>Dialog 1</a:t>
            </a:r>
          </a:p>
        </p:txBody>
      </p:sp>
      <p:sp>
        <p:nvSpPr>
          <p:cNvPr id="3" name="Content Placeholder 2">
            <a:extLst>
              <a:ext uri="{FF2B5EF4-FFF2-40B4-BE49-F238E27FC236}">
                <a16:creationId xmlns:a16="http://schemas.microsoft.com/office/drawing/2014/main" id="{F5C38987-ED3B-4749-BA87-43737F36E610}"/>
              </a:ext>
            </a:extLst>
          </p:cNvPr>
          <p:cNvSpPr>
            <a:spLocks noGrp="1"/>
          </p:cNvSpPr>
          <p:nvPr>
            <p:ph idx="1"/>
          </p:nvPr>
        </p:nvSpPr>
        <p:spPr>
          <a:xfrm>
            <a:off x="1051486" y="1916819"/>
            <a:ext cx="4075705" cy="1401417"/>
          </a:xfrm>
        </p:spPr>
        <p:txBody>
          <a:bodyPr>
            <a:normAutofit/>
          </a:bodyPr>
          <a:lstStyle/>
          <a:p>
            <a:pPr marL="0" indent="0">
              <a:buNone/>
            </a:pPr>
            <a:r>
              <a:rPr lang="en-US" sz="2200" dirty="0"/>
              <a:t>A: ____</a:t>
            </a:r>
            <a:r>
              <a:rPr lang="ja-JP" altLang="en-US" sz="2200" dirty="0"/>
              <a:t>がすきですか。                 </a:t>
            </a:r>
            <a:endParaRPr lang="en-US" altLang="ja-JP" sz="2200" dirty="0"/>
          </a:p>
          <a:p>
            <a:pPr marL="0" indent="0">
              <a:buNone/>
            </a:pPr>
            <a:r>
              <a:rPr lang="en-US" sz="2200" dirty="0" err="1"/>
              <a:t>B1</a:t>
            </a:r>
            <a:r>
              <a:rPr lang="en-US" sz="2200" dirty="0"/>
              <a:t>: </a:t>
            </a:r>
            <a:r>
              <a:rPr lang="ja-JP" altLang="en-US" sz="2200" dirty="0"/>
              <a:t>はい</a:t>
            </a:r>
            <a:r>
              <a:rPr lang="en-US" altLang="ja-JP" sz="2200" dirty="0"/>
              <a:t>, </a:t>
            </a:r>
            <a:r>
              <a:rPr lang="ja-JP" altLang="en-US" sz="2200" dirty="0"/>
              <a:t>すきです。             </a:t>
            </a:r>
            <a:endParaRPr lang="en-US" altLang="ja-JP" sz="2200" dirty="0"/>
          </a:p>
          <a:p>
            <a:pPr marL="0" indent="0">
              <a:buNone/>
            </a:pPr>
            <a:r>
              <a:rPr lang="en-US" altLang="ja-JP" sz="2200" dirty="0" err="1"/>
              <a:t>B2</a:t>
            </a:r>
            <a:r>
              <a:rPr lang="en-US" altLang="ja-JP" sz="2200" dirty="0"/>
              <a:t>: </a:t>
            </a:r>
            <a:r>
              <a:rPr lang="ja-JP" altLang="en-US" sz="2200" dirty="0"/>
              <a:t>いいえ</a:t>
            </a:r>
            <a:r>
              <a:rPr lang="en-US" altLang="ja-JP" sz="2200" dirty="0"/>
              <a:t>, </a:t>
            </a:r>
            <a:r>
              <a:rPr lang="ja-JP" altLang="en-US" sz="2200" dirty="0"/>
              <a:t>きらいです。</a:t>
            </a:r>
            <a:endParaRPr lang="en-US" altLang="ja-JP" sz="2200" dirty="0"/>
          </a:p>
          <a:p>
            <a:pPr marL="0" indent="0">
              <a:buNone/>
            </a:pPr>
            <a:endParaRPr lang="en-US" sz="2200" dirty="0"/>
          </a:p>
          <a:p>
            <a:pPr marL="0" indent="0">
              <a:buNone/>
            </a:pPr>
            <a:endParaRPr lang="en-US" sz="2200" dirty="0"/>
          </a:p>
        </p:txBody>
      </p:sp>
      <p:sp>
        <p:nvSpPr>
          <p:cNvPr id="4" name="Slide Number Placeholder 3">
            <a:extLst>
              <a:ext uri="{FF2B5EF4-FFF2-40B4-BE49-F238E27FC236}">
                <a16:creationId xmlns:a16="http://schemas.microsoft.com/office/drawing/2014/main" id="{BC45F5CF-FD00-4AF3-BF18-458F4C08FCDA}"/>
              </a:ext>
            </a:extLst>
          </p:cNvPr>
          <p:cNvSpPr>
            <a:spLocks noGrp="1"/>
          </p:cNvSpPr>
          <p:nvPr>
            <p:ph type="sldNum" sz="quarter" idx="12"/>
          </p:nvPr>
        </p:nvSpPr>
        <p:spPr/>
        <p:txBody>
          <a:bodyPr/>
          <a:lstStyle/>
          <a:p>
            <a:fld id="{9E4828B8-3F73-49E2-8E03-14D9934C26C6}" type="slidenum">
              <a:rPr lang="en-US" smtClean="0"/>
              <a:t>22</a:t>
            </a:fld>
            <a:endParaRPr lang="en-US"/>
          </a:p>
        </p:txBody>
      </p:sp>
      <p:sp>
        <p:nvSpPr>
          <p:cNvPr id="5" name="TextBox 4">
            <a:extLst>
              <a:ext uri="{FF2B5EF4-FFF2-40B4-BE49-F238E27FC236}">
                <a16:creationId xmlns:a16="http://schemas.microsoft.com/office/drawing/2014/main" id="{9B8C24DD-0322-425C-BD61-798BAE4F68C5}"/>
              </a:ext>
            </a:extLst>
          </p:cNvPr>
          <p:cNvSpPr txBox="1"/>
          <p:nvPr/>
        </p:nvSpPr>
        <p:spPr>
          <a:xfrm>
            <a:off x="5434136" y="1783883"/>
            <a:ext cx="5607676" cy="1200329"/>
          </a:xfrm>
          <a:prstGeom prst="rect">
            <a:avLst/>
          </a:prstGeom>
          <a:noFill/>
        </p:spPr>
        <p:txBody>
          <a:bodyPr wrap="square" rtlCol="0">
            <a:spAutoFit/>
          </a:bodyPr>
          <a:lstStyle/>
          <a:p>
            <a:r>
              <a:rPr lang="en-US" sz="2400" dirty="0"/>
              <a:t>A: ____</a:t>
            </a:r>
            <a:r>
              <a:rPr lang="en-US" sz="2400" dirty="0" err="1"/>
              <a:t>ga</a:t>
            </a:r>
            <a:r>
              <a:rPr lang="en-US" sz="2400" dirty="0"/>
              <a:t> suki </a:t>
            </a:r>
            <a:r>
              <a:rPr lang="en-US" sz="2400" dirty="0" err="1"/>
              <a:t>desu</a:t>
            </a:r>
            <a:r>
              <a:rPr lang="en-US" sz="2400" dirty="0"/>
              <a:t> ka.   (Do you like ___?) </a:t>
            </a:r>
          </a:p>
          <a:p>
            <a:r>
              <a:rPr lang="en-US" sz="2400" dirty="0"/>
              <a:t>B1: Hai, </a:t>
            </a:r>
            <a:r>
              <a:rPr lang="en-US" altLang="ja-JP" sz="2400" dirty="0"/>
              <a:t>suki </a:t>
            </a:r>
            <a:r>
              <a:rPr lang="en-US" sz="2400" dirty="0" err="1"/>
              <a:t>desu</a:t>
            </a:r>
            <a:r>
              <a:rPr lang="en-US" sz="2400" dirty="0"/>
              <a:t>.   (Yes, I do. )</a:t>
            </a:r>
          </a:p>
          <a:p>
            <a:r>
              <a:rPr lang="en-US" sz="2400" dirty="0"/>
              <a:t>B2: </a:t>
            </a:r>
            <a:r>
              <a:rPr lang="en-US" sz="2400" dirty="0" err="1"/>
              <a:t>Iie</a:t>
            </a:r>
            <a:r>
              <a:rPr lang="en-US" sz="2400" dirty="0"/>
              <a:t>, </a:t>
            </a:r>
            <a:r>
              <a:rPr lang="en-US" sz="2400" dirty="0" err="1"/>
              <a:t>kirai</a:t>
            </a:r>
            <a:r>
              <a:rPr lang="en-US" sz="2400" dirty="0"/>
              <a:t> </a:t>
            </a:r>
            <a:r>
              <a:rPr lang="en-US" sz="2400" dirty="0" err="1"/>
              <a:t>desu</a:t>
            </a:r>
            <a:r>
              <a:rPr lang="en-US" sz="2400" dirty="0"/>
              <a:t>. (No, I dislike it.)</a:t>
            </a:r>
          </a:p>
        </p:txBody>
      </p:sp>
      <p:pic>
        <p:nvPicPr>
          <p:cNvPr id="7" name="Content Placeholder 4">
            <a:extLst>
              <a:ext uri="{FF2B5EF4-FFF2-40B4-BE49-F238E27FC236}">
                <a16:creationId xmlns:a16="http://schemas.microsoft.com/office/drawing/2014/main" id="{D854822B-C341-472D-B2FA-C3DEABC0F452}"/>
              </a:ext>
            </a:extLst>
          </p:cNvPr>
          <p:cNvPicPr>
            <a:picLocks noChangeAspect="1"/>
          </p:cNvPicPr>
          <p:nvPr/>
        </p:nvPicPr>
        <p:blipFill>
          <a:blip r:embed="rId4"/>
          <a:stretch>
            <a:fillRect/>
          </a:stretch>
        </p:blipFill>
        <p:spPr>
          <a:xfrm>
            <a:off x="2096220" y="3632200"/>
            <a:ext cx="7539486" cy="2885146"/>
          </a:xfrm>
          <a:prstGeom prst="rect">
            <a:avLst/>
          </a:prstGeom>
        </p:spPr>
      </p:pic>
      <p:pic>
        <p:nvPicPr>
          <p:cNvPr id="6" name="dialog1">
            <a:hlinkClick r:id="" action="ppaction://media"/>
            <a:extLst>
              <a:ext uri="{FF2B5EF4-FFF2-40B4-BE49-F238E27FC236}">
                <a16:creationId xmlns:a16="http://schemas.microsoft.com/office/drawing/2014/main" id="{31F8D2D3-837B-4B1C-9FF0-78E1C19CB4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83635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45B9-28E4-4806-9D34-B0E07A9201F1}"/>
              </a:ext>
            </a:extLst>
          </p:cNvPr>
          <p:cNvSpPr>
            <a:spLocks noGrp="1"/>
          </p:cNvSpPr>
          <p:nvPr>
            <p:ph type="title"/>
          </p:nvPr>
        </p:nvSpPr>
        <p:spPr>
          <a:xfrm>
            <a:off x="3122762" y="742063"/>
            <a:ext cx="5487837" cy="799441"/>
          </a:xfrm>
        </p:spPr>
        <p:txBody>
          <a:bodyPr>
            <a:normAutofit fontScale="90000"/>
          </a:bodyPr>
          <a:lstStyle/>
          <a:p>
            <a:pPr algn="ctr"/>
            <a:r>
              <a:rPr lang="en-US" b="1" dirty="0">
                <a:latin typeface="+mn-lt"/>
              </a:rPr>
              <a:t>Presentation assignment  </a:t>
            </a:r>
          </a:p>
        </p:txBody>
      </p:sp>
      <p:sp>
        <p:nvSpPr>
          <p:cNvPr id="3" name="Content Placeholder 2">
            <a:extLst>
              <a:ext uri="{FF2B5EF4-FFF2-40B4-BE49-F238E27FC236}">
                <a16:creationId xmlns:a16="http://schemas.microsoft.com/office/drawing/2014/main" id="{F9A128E3-9DE6-4B20-BAAE-D22CDE1BE798}"/>
              </a:ext>
            </a:extLst>
          </p:cNvPr>
          <p:cNvSpPr>
            <a:spLocks noGrp="1"/>
          </p:cNvSpPr>
          <p:nvPr>
            <p:ph idx="1"/>
          </p:nvPr>
        </p:nvSpPr>
        <p:spPr>
          <a:xfrm>
            <a:off x="1264258" y="3429000"/>
            <a:ext cx="9431548" cy="1746438"/>
          </a:xfrm>
        </p:spPr>
        <p:txBody>
          <a:bodyPr>
            <a:normAutofit fontScale="25000" lnSpcReduction="20000"/>
          </a:bodyPr>
          <a:lstStyle/>
          <a:p>
            <a:pPr marL="514350" indent="-514350">
              <a:buFont typeface="+mj-lt"/>
              <a:buAutoNum type="arabicPeriod"/>
            </a:pPr>
            <a:r>
              <a:rPr lang="ja-JP" altLang="en-US" sz="8000" dirty="0"/>
              <a:t>わたしは、＿＿が　すきです。　　　　　　      </a:t>
            </a:r>
            <a:r>
              <a:rPr lang="en-US" altLang="ja-JP" sz="8000" dirty="0" err="1"/>
              <a:t>Watashi</a:t>
            </a:r>
            <a:r>
              <a:rPr lang="en-US" altLang="ja-JP" sz="8000" dirty="0"/>
              <a:t> </a:t>
            </a:r>
            <a:r>
              <a:rPr lang="en-US" altLang="ja-JP" sz="8000" dirty="0" err="1"/>
              <a:t>wa</a:t>
            </a:r>
            <a:r>
              <a:rPr lang="en-US" altLang="ja-JP" sz="8000" dirty="0"/>
              <a:t> ___</a:t>
            </a:r>
            <a:r>
              <a:rPr lang="en-US" altLang="ja-JP" sz="8000" dirty="0" err="1"/>
              <a:t>ga</a:t>
            </a:r>
            <a:r>
              <a:rPr lang="en-US" altLang="ja-JP" sz="8000" dirty="0"/>
              <a:t> suki </a:t>
            </a:r>
            <a:r>
              <a:rPr lang="en-US" altLang="ja-JP" sz="8000" dirty="0" err="1"/>
              <a:t>desu</a:t>
            </a:r>
            <a:r>
              <a:rPr lang="en-US" sz="8000" dirty="0"/>
              <a:t>. </a:t>
            </a:r>
          </a:p>
          <a:p>
            <a:pPr marL="514350" indent="-514350">
              <a:buFont typeface="+mj-lt"/>
              <a:buAutoNum type="arabicPeriod"/>
            </a:pPr>
            <a:r>
              <a:rPr lang="ja-JP" altLang="en-US" sz="8000" dirty="0"/>
              <a:t>わたしは、＿＿が　きらいです。　　　     　　 </a:t>
            </a:r>
            <a:r>
              <a:rPr lang="en-US" altLang="ja-JP" sz="8000" dirty="0" err="1"/>
              <a:t>Watashi</a:t>
            </a:r>
            <a:r>
              <a:rPr lang="en-US" altLang="ja-JP" sz="8000" dirty="0"/>
              <a:t> </a:t>
            </a:r>
            <a:r>
              <a:rPr lang="en-US" altLang="ja-JP" sz="8000" dirty="0" err="1"/>
              <a:t>wa</a:t>
            </a:r>
            <a:r>
              <a:rPr lang="en-US" altLang="ja-JP" sz="8000" dirty="0"/>
              <a:t>___ ga </a:t>
            </a:r>
            <a:r>
              <a:rPr lang="en-US" sz="8000" dirty="0" err="1"/>
              <a:t>kirai</a:t>
            </a:r>
            <a:r>
              <a:rPr lang="en-US" sz="8000" dirty="0"/>
              <a:t> </a:t>
            </a:r>
            <a:r>
              <a:rPr lang="en-US" sz="8000" dirty="0" err="1"/>
              <a:t>desu</a:t>
            </a:r>
            <a:r>
              <a:rPr lang="en-US" sz="8000" dirty="0"/>
              <a:t>. </a:t>
            </a:r>
          </a:p>
          <a:p>
            <a:pPr marL="0" indent="0">
              <a:buNone/>
            </a:pPr>
            <a:endParaRPr lang="en-US" sz="8000" dirty="0"/>
          </a:p>
          <a:p>
            <a:pPr marL="514350" indent="-514350">
              <a:buFont typeface="+mj-lt"/>
              <a:buAutoNum type="arabicPeriod"/>
            </a:pPr>
            <a:r>
              <a:rPr lang="ja-JP" altLang="en-US" sz="8000" dirty="0"/>
              <a:t>ケイトは、＿＿が　すきです。　　　　　　      </a:t>
            </a:r>
            <a:r>
              <a:rPr lang="en-US" sz="8000" dirty="0" err="1"/>
              <a:t>Keito</a:t>
            </a:r>
            <a:r>
              <a:rPr lang="en-US" sz="8000" dirty="0"/>
              <a:t> </a:t>
            </a:r>
            <a:r>
              <a:rPr lang="en-US" sz="8000" dirty="0" err="1"/>
              <a:t>wa</a:t>
            </a:r>
            <a:r>
              <a:rPr lang="en-US" sz="8000" dirty="0"/>
              <a:t> ___</a:t>
            </a:r>
            <a:r>
              <a:rPr lang="en-US" sz="8000" dirty="0" err="1"/>
              <a:t>ga</a:t>
            </a:r>
            <a:r>
              <a:rPr lang="en-US" sz="8000" dirty="0"/>
              <a:t> suki </a:t>
            </a:r>
            <a:r>
              <a:rPr lang="en-US" sz="8000" dirty="0" err="1"/>
              <a:t>desu</a:t>
            </a:r>
            <a:r>
              <a:rPr lang="en-US" sz="8000" dirty="0"/>
              <a:t>.</a:t>
            </a:r>
          </a:p>
          <a:p>
            <a:pPr marL="514350" indent="-514350">
              <a:buFont typeface="+mj-lt"/>
              <a:buAutoNum type="arabicPeriod"/>
            </a:pPr>
            <a:r>
              <a:rPr lang="ja-JP" altLang="en-US" sz="8000" dirty="0"/>
              <a:t>ケイトは、＿＿が　きらいです。               　　　</a:t>
            </a:r>
            <a:r>
              <a:rPr lang="en-US" altLang="ja-JP" sz="8000" dirty="0" err="1"/>
              <a:t>Keito</a:t>
            </a:r>
            <a:r>
              <a:rPr lang="en-US" altLang="ja-JP" sz="8000" dirty="0"/>
              <a:t> </a:t>
            </a:r>
            <a:r>
              <a:rPr lang="en-US" altLang="ja-JP" sz="8000" dirty="0" err="1"/>
              <a:t>wa</a:t>
            </a:r>
            <a:r>
              <a:rPr lang="en-US" altLang="ja-JP" sz="8000" dirty="0"/>
              <a:t>___</a:t>
            </a:r>
            <a:r>
              <a:rPr lang="en-US" altLang="ja-JP" sz="8000" dirty="0" err="1"/>
              <a:t>ga</a:t>
            </a:r>
            <a:r>
              <a:rPr lang="en-US" altLang="ja-JP" sz="8000" dirty="0"/>
              <a:t> </a:t>
            </a:r>
            <a:r>
              <a:rPr lang="en-US" altLang="ja-JP" sz="8000" dirty="0" err="1"/>
              <a:t>kirai</a:t>
            </a:r>
            <a:r>
              <a:rPr lang="en-US" altLang="ja-JP" sz="8000" dirty="0"/>
              <a:t> </a:t>
            </a:r>
            <a:r>
              <a:rPr lang="en-US" altLang="ja-JP" sz="8000" dirty="0" err="1"/>
              <a:t>desu</a:t>
            </a:r>
            <a:r>
              <a:rPr lang="en-US" altLang="ja-JP" sz="8000" dirty="0"/>
              <a:t>.</a:t>
            </a:r>
            <a:endParaRPr lang="en-US" sz="8000" dirty="0"/>
          </a:p>
          <a:p>
            <a:pPr marL="0" indent="0">
              <a:buNone/>
            </a:pPr>
            <a:r>
              <a:rPr lang="ja-JP" altLang="en-US" sz="4400" dirty="0"/>
              <a:t>　</a:t>
            </a:r>
            <a:endParaRPr lang="en-US" altLang="ja-JP" sz="4400" dirty="0"/>
          </a:p>
          <a:p>
            <a:pPr marL="0" indent="0">
              <a:buNone/>
            </a:pPr>
            <a:r>
              <a:rPr lang="ja-JP" altLang="en-US" sz="2400" dirty="0"/>
              <a:t>　　　　　　　　　　　　　</a:t>
            </a:r>
            <a:endParaRPr lang="en-US" dirty="0"/>
          </a:p>
        </p:txBody>
      </p:sp>
      <p:sp>
        <p:nvSpPr>
          <p:cNvPr id="4" name="Slide Number Placeholder 3">
            <a:extLst>
              <a:ext uri="{FF2B5EF4-FFF2-40B4-BE49-F238E27FC236}">
                <a16:creationId xmlns:a16="http://schemas.microsoft.com/office/drawing/2014/main" id="{D3F899B8-BFDB-420C-B257-126E6EDC004B}"/>
              </a:ext>
            </a:extLst>
          </p:cNvPr>
          <p:cNvSpPr>
            <a:spLocks noGrp="1"/>
          </p:cNvSpPr>
          <p:nvPr>
            <p:ph type="sldNum" sz="quarter" idx="12"/>
          </p:nvPr>
        </p:nvSpPr>
        <p:spPr/>
        <p:txBody>
          <a:bodyPr/>
          <a:lstStyle/>
          <a:p>
            <a:fld id="{9E4828B8-3F73-49E2-8E03-14D9934C26C6}" type="slidenum">
              <a:rPr lang="en-US" smtClean="0"/>
              <a:t>23</a:t>
            </a:fld>
            <a:endParaRPr lang="en-US"/>
          </a:p>
        </p:txBody>
      </p:sp>
      <p:sp>
        <p:nvSpPr>
          <p:cNvPr id="5" name="TextBox 4">
            <a:extLst>
              <a:ext uri="{FF2B5EF4-FFF2-40B4-BE49-F238E27FC236}">
                <a16:creationId xmlns:a16="http://schemas.microsoft.com/office/drawing/2014/main" id="{F5D9E648-E038-4F90-841D-D09F8E825182}"/>
              </a:ext>
            </a:extLst>
          </p:cNvPr>
          <p:cNvSpPr txBox="1"/>
          <p:nvPr/>
        </p:nvSpPr>
        <p:spPr>
          <a:xfrm>
            <a:off x="1078301" y="1761320"/>
            <a:ext cx="9617505" cy="954107"/>
          </a:xfrm>
          <a:prstGeom prst="rect">
            <a:avLst/>
          </a:prstGeom>
          <a:noFill/>
        </p:spPr>
        <p:txBody>
          <a:bodyPr wrap="none" rtlCol="0">
            <a:spAutoFit/>
          </a:bodyPr>
          <a:lstStyle/>
          <a:p>
            <a:r>
              <a:rPr lang="en-US" sz="2800" dirty="0"/>
              <a:t>Choose your own and one of the conversional partners’ favorite </a:t>
            </a:r>
          </a:p>
          <a:p>
            <a:r>
              <a:rPr lang="en-US" sz="2800" dirty="0"/>
              <a:t>and disliked food to present to class.  </a:t>
            </a:r>
          </a:p>
        </p:txBody>
      </p:sp>
      <p:sp>
        <p:nvSpPr>
          <p:cNvPr id="6" name="TextBox 5">
            <a:extLst>
              <a:ext uri="{FF2B5EF4-FFF2-40B4-BE49-F238E27FC236}">
                <a16:creationId xmlns:a16="http://schemas.microsoft.com/office/drawing/2014/main" id="{E1F6C121-A8BB-4CDB-A1E1-867B7DA1B469}"/>
              </a:ext>
            </a:extLst>
          </p:cNvPr>
          <p:cNvSpPr txBox="1"/>
          <p:nvPr/>
        </p:nvSpPr>
        <p:spPr>
          <a:xfrm>
            <a:off x="4367044" y="5595817"/>
            <a:ext cx="1491114" cy="400110"/>
          </a:xfrm>
          <a:prstGeom prst="rect">
            <a:avLst/>
          </a:prstGeom>
          <a:noFill/>
        </p:spPr>
        <p:txBody>
          <a:bodyPr wrap="none" rtlCol="0">
            <a:spAutoFit/>
          </a:bodyPr>
          <a:lstStyle/>
          <a:p>
            <a:r>
              <a:rPr lang="en-US" sz="2000" dirty="0"/>
              <a:t>See Rubric A</a:t>
            </a:r>
          </a:p>
        </p:txBody>
      </p:sp>
      <p:pic>
        <p:nvPicPr>
          <p:cNvPr id="7" name="presen">
            <a:hlinkClick r:id="" action="ppaction://media"/>
            <a:extLst>
              <a:ext uri="{FF2B5EF4-FFF2-40B4-BE49-F238E27FC236}">
                <a16:creationId xmlns:a16="http://schemas.microsoft.com/office/drawing/2014/main" id="{2C2B4411-1E60-40DA-8C22-95BD8DFB91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24121" y="2722416"/>
            <a:ext cx="406400" cy="406400"/>
          </a:xfrm>
          <a:prstGeom prst="rect">
            <a:avLst/>
          </a:prstGeom>
        </p:spPr>
      </p:pic>
    </p:spTree>
    <p:extLst>
      <p:ext uri="{BB962C8B-B14F-4D97-AF65-F5344CB8AC3E}">
        <p14:creationId xmlns:p14="http://schemas.microsoft.com/office/powerpoint/2010/main" val="322916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8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6FE69-A539-453D-9768-9F3E3852CBD0}"/>
              </a:ext>
            </a:extLst>
          </p:cNvPr>
          <p:cNvSpPr>
            <a:spLocks noGrp="1"/>
          </p:cNvSpPr>
          <p:nvPr>
            <p:ph type="title"/>
          </p:nvPr>
        </p:nvSpPr>
        <p:spPr>
          <a:xfrm>
            <a:off x="3594340" y="724169"/>
            <a:ext cx="5016260" cy="681487"/>
          </a:xfrm>
        </p:spPr>
        <p:txBody>
          <a:bodyPr>
            <a:normAutofit fontScale="90000"/>
          </a:bodyPr>
          <a:lstStyle/>
          <a:p>
            <a:r>
              <a:rPr lang="en-US" b="1" dirty="0">
                <a:latin typeface="+mn-lt"/>
              </a:rPr>
              <a:t>Rubric on Presentation </a:t>
            </a:r>
          </a:p>
        </p:txBody>
      </p:sp>
      <p:sp>
        <p:nvSpPr>
          <p:cNvPr id="3" name="Content Placeholder 2">
            <a:extLst>
              <a:ext uri="{FF2B5EF4-FFF2-40B4-BE49-F238E27FC236}">
                <a16:creationId xmlns:a16="http://schemas.microsoft.com/office/drawing/2014/main" id="{5CB33334-F018-46AC-99CA-B185873A3319}"/>
              </a:ext>
            </a:extLst>
          </p:cNvPr>
          <p:cNvSpPr>
            <a:spLocks noGrp="1"/>
          </p:cNvSpPr>
          <p:nvPr>
            <p:ph idx="1"/>
          </p:nvPr>
        </p:nvSpPr>
        <p:spPr>
          <a:xfrm>
            <a:off x="4513053" y="2619255"/>
            <a:ext cx="2759015" cy="486254"/>
          </a:xfrm>
        </p:spPr>
        <p:txBody>
          <a:bodyPr>
            <a:normAutofit fontScale="92500"/>
          </a:bodyPr>
          <a:lstStyle/>
          <a:p>
            <a:r>
              <a:rPr lang="en-US" dirty="0"/>
              <a:t>See attachment. </a:t>
            </a:r>
          </a:p>
        </p:txBody>
      </p:sp>
      <p:sp>
        <p:nvSpPr>
          <p:cNvPr id="4" name="Slide Number Placeholder 3">
            <a:extLst>
              <a:ext uri="{FF2B5EF4-FFF2-40B4-BE49-F238E27FC236}">
                <a16:creationId xmlns:a16="http://schemas.microsoft.com/office/drawing/2014/main" id="{E5A015EF-4A29-416C-87BF-130D694FB759}"/>
              </a:ext>
            </a:extLst>
          </p:cNvPr>
          <p:cNvSpPr>
            <a:spLocks noGrp="1"/>
          </p:cNvSpPr>
          <p:nvPr>
            <p:ph type="sldNum" sz="quarter" idx="12"/>
          </p:nvPr>
        </p:nvSpPr>
        <p:spPr/>
        <p:txBody>
          <a:bodyPr/>
          <a:lstStyle/>
          <a:p>
            <a:fld id="{9E4828B8-3F73-49E2-8E03-14D9934C26C6}" type="slidenum">
              <a:rPr lang="en-US" smtClean="0"/>
              <a:t>24</a:t>
            </a:fld>
            <a:endParaRPr lang="en-US"/>
          </a:p>
        </p:txBody>
      </p:sp>
    </p:spTree>
    <p:extLst>
      <p:ext uri="{BB962C8B-B14F-4D97-AF65-F5344CB8AC3E}">
        <p14:creationId xmlns:p14="http://schemas.microsoft.com/office/powerpoint/2010/main" val="27034338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31F0-11A6-4580-A112-21360E4C296A}"/>
              </a:ext>
            </a:extLst>
          </p:cNvPr>
          <p:cNvSpPr>
            <a:spLocks noGrp="1"/>
          </p:cNvSpPr>
          <p:nvPr>
            <p:ph type="title"/>
          </p:nvPr>
        </p:nvSpPr>
        <p:spPr>
          <a:xfrm>
            <a:off x="4153825" y="1268403"/>
            <a:ext cx="2583405" cy="719138"/>
          </a:xfrm>
        </p:spPr>
        <p:txBody>
          <a:bodyPr>
            <a:normAutofit/>
          </a:bodyPr>
          <a:lstStyle/>
          <a:p>
            <a:r>
              <a:rPr lang="en-US" sz="4000" b="1" dirty="0">
                <a:latin typeface="+mn-lt"/>
              </a:rPr>
              <a:t>Homework</a:t>
            </a:r>
            <a:r>
              <a:rPr lang="en-US" sz="4000" b="1" dirty="0"/>
              <a:t> </a:t>
            </a:r>
          </a:p>
        </p:txBody>
      </p:sp>
      <p:sp>
        <p:nvSpPr>
          <p:cNvPr id="3" name="Content Placeholder 2">
            <a:extLst>
              <a:ext uri="{FF2B5EF4-FFF2-40B4-BE49-F238E27FC236}">
                <a16:creationId xmlns:a16="http://schemas.microsoft.com/office/drawing/2014/main" id="{F5C38987-ED3B-4749-BA87-43737F36E610}"/>
              </a:ext>
            </a:extLst>
          </p:cNvPr>
          <p:cNvSpPr>
            <a:spLocks noGrp="1"/>
          </p:cNvSpPr>
          <p:nvPr>
            <p:ph idx="1"/>
          </p:nvPr>
        </p:nvSpPr>
        <p:spPr>
          <a:xfrm>
            <a:off x="1676399" y="2767692"/>
            <a:ext cx="8459639" cy="1562768"/>
          </a:xfrm>
        </p:spPr>
        <p:txBody>
          <a:bodyPr>
            <a:noAutofit/>
          </a:bodyPr>
          <a:lstStyle/>
          <a:p>
            <a:r>
              <a:rPr lang="en-US" dirty="0"/>
              <a:t>Do worksheet B </a:t>
            </a:r>
          </a:p>
          <a:p>
            <a:r>
              <a:rPr lang="en-US" dirty="0"/>
              <a:t>Practice the words and dialog with sound files on the website </a:t>
            </a:r>
          </a:p>
        </p:txBody>
      </p:sp>
      <p:sp>
        <p:nvSpPr>
          <p:cNvPr id="4" name="Slide Number Placeholder 3">
            <a:extLst>
              <a:ext uri="{FF2B5EF4-FFF2-40B4-BE49-F238E27FC236}">
                <a16:creationId xmlns:a16="http://schemas.microsoft.com/office/drawing/2014/main" id="{EA9A1684-E0D7-4E73-A791-82A5BB5FAABF}"/>
              </a:ext>
            </a:extLst>
          </p:cNvPr>
          <p:cNvSpPr>
            <a:spLocks noGrp="1"/>
          </p:cNvSpPr>
          <p:nvPr>
            <p:ph type="sldNum" sz="quarter" idx="12"/>
          </p:nvPr>
        </p:nvSpPr>
        <p:spPr/>
        <p:txBody>
          <a:bodyPr/>
          <a:lstStyle/>
          <a:p>
            <a:fld id="{9E4828B8-3F73-49E2-8E03-14D9934C26C6}" type="slidenum">
              <a:rPr lang="en-US" smtClean="0"/>
              <a:t>25</a:t>
            </a:fld>
            <a:endParaRPr lang="en-US"/>
          </a:p>
        </p:txBody>
      </p:sp>
    </p:spTree>
    <p:extLst>
      <p:ext uri="{BB962C8B-B14F-4D97-AF65-F5344CB8AC3E}">
        <p14:creationId xmlns:p14="http://schemas.microsoft.com/office/powerpoint/2010/main" val="3904752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5B2260-5ABC-4095-B412-6873B8F70FB2}"/>
              </a:ext>
            </a:extLst>
          </p:cNvPr>
          <p:cNvSpPr/>
          <p:nvPr/>
        </p:nvSpPr>
        <p:spPr>
          <a:xfrm>
            <a:off x="3280580" y="2665411"/>
            <a:ext cx="5113258" cy="1200329"/>
          </a:xfrm>
          <a:prstGeom prst="rect">
            <a:avLst/>
          </a:prstGeom>
          <a:noFill/>
        </p:spPr>
        <p:txBody>
          <a:bodyPr wrap="none" lIns="91440" tIns="45720" rIns="91440" bIns="45720">
            <a:spAutoFit/>
          </a:bodyPr>
          <a:lstStyle/>
          <a:p>
            <a:pPr algn="ctr"/>
            <a:r>
              <a:rPr lang="en-US" sz="7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Day </a:t>
            </a:r>
            <a:r>
              <a:rPr lang="en-US" sz="7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3 </a:t>
            </a:r>
            <a:r>
              <a:rPr lang="en-US" sz="7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Lesson</a:t>
            </a:r>
          </a:p>
        </p:txBody>
      </p:sp>
      <p:sp>
        <p:nvSpPr>
          <p:cNvPr id="2" name="Slide Number Placeholder 1">
            <a:extLst>
              <a:ext uri="{FF2B5EF4-FFF2-40B4-BE49-F238E27FC236}">
                <a16:creationId xmlns:a16="http://schemas.microsoft.com/office/drawing/2014/main" id="{5A54FA1D-FB95-4F83-94EE-BADB676C6863}"/>
              </a:ext>
            </a:extLst>
          </p:cNvPr>
          <p:cNvSpPr>
            <a:spLocks noGrp="1"/>
          </p:cNvSpPr>
          <p:nvPr>
            <p:ph type="sldNum" sz="quarter" idx="12"/>
          </p:nvPr>
        </p:nvSpPr>
        <p:spPr/>
        <p:txBody>
          <a:bodyPr/>
          <a:lstStyle/>
          <a:p>
            <a:fld id="{9E4828B8-3F73-49E2-8E03-14D9934C26C6}" type="slidenum">
              <a:rPr lang="en-US" smtClean="0"/>
              <a:t>26</a:t>
            </a:fld>
            <a:endParaRPr lang="en-US"/>
          </a:p>
        </p:txBody>
      </p:sp>
    </p:spTree>
    <p:extLst>
      <p:ext uri="{BB962C8B-B14F-4D97-AF65-F5344CB8AC3E}">
        <p14:creationId xmlns:p14="http://schemas.microsoft.com/office/powerpoint/2010/main" val="8799028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31F0-11A6-4580-A112-21360E4C296A}"/>
              </a:ext>
            </a:extLst>
          </p:cNvPr>
          <p:cNvSpPr>
            <a:spLocks noGrp="1"/>
          </p:cNvSpPr>
          <p:nvPr>
            <p:ph type="title"/>
          </p:nvPr>
        </p:nvSpPr>
        <p:spPr>
          <a:xfrm>
            <a:off x="4276089" y="1247177"/>
            <a:ext cx="2762148" cy="867682"/>
          </a:xfrm>
        </p:spPr>
        <p:txBody>
          <a:bodyPr>
            <a:normAutofit/>
          </a:bodyPr>
          <a:lstStyle/>
          <a:p>
            <a:pPr algn="ctr"/>
            <a:r>
              <a:rPr lang="en-US" sz="4000" b="1" dirty="0">
                <a:latin typeface="+mn-lt"/>
              </a:rPr>
              <a:t>Topic of Day</a:t>
            </a:r>
          </a:p>
        </p:txBody>
      </p:sp>
      <p:sp>
        <p:nvSpPr>
          <p:cNvPr id="3" name="Content Placeholder 2">
            <a:extLst>
              <a:ext uri="{FF2B5EF4-FFF2-40B4-BE49-F238E27FC236}">
                <a16:creationId xmlns:a16="http://schemas.microsoft.com/office/drawing/2014/main" id="{F5C38987-ED3B-4749-BA87-43737F36E610}"/>
              </a:ext>
            </a:extLst>
          </p:cNvPr>
          <p:cNvSpPr>
            <a:spLocks noGrp="1"/>
          </p:cNvSpPr>
          <p:nvPr>
            <p:ph idx="1"/>
          </p:nvPr>
        </p:nvSpPr>
        <p:spPr>
          <a:xfrm>
            <a:off x="3107205" y="3337298"/>
            <a:ext cx="5099917" cy="528461"/>
          </a:xfrm>
        </p:spPr>
        <p:txBody>
          <a:bodyPr>
            <a:noAutofit/>
          </a:bodyPr>
          <a:lstStyle/>
          <a:p>
            <a:pPr marL="0" indent="0">
              <a:buNone/>
            </a:pPr>
            <a:r>
              <a:rPr lang="en-US" sz="4000" dirty="0"/>
              <a:t>Talk about more food </a:t>
            </a:r>
          </a:p>
          <a:p>
            <a:pPr marL="0" indent="0">
              <a:buNone/>
            </a:pPr>
            <a:endParaRPr lang="en-US" sz="3200" dirty="0"/>
          </a:p>
        </p:txBody>
      </p:sp>
      <p:sp>
        <p:nvSpPr>
          <p:cNvPr id="4" name="Slide Number Placeholder 3">
            <a:extLst>
              <a:ext uri="{FF2B5EF4-FFF2-40B4-BE49-F238E27FC236}">
                <a16:creationId xmlns:a16="http://schemas.microsoft.com/office/drawing/2014/main" id="{9CC0E9B3-46B1-4E60-B4EF-7893F858BC30}"/>
              </a:ext>
            </a:extLst>
          </p:cNvPr>
          <p:cNvSpPr>
            <a:spLocks noGrp="1"/>
          </p:cNvSpPr>
          <p:nvPr>
            <p:ph type="sldNum" sz="quarter" idx="12"/>
          </p:nvPr>
        </p:nvSpPr>
        <p:spPr/>
        <p:txBody>
          <a:bodyPr/>
          <a:lstStyle/>
          <a:p>
            <a:fld id="{9E4828B8-3F73-49E2-8E03-14D9934C26C6}" type="slidenum">
              <a:rPr lang="en-US" smtClean="0"/>
              <a:t>27</a:t>
            </a:fld>
            <a:endParaRPr lang="en-US"/>
          </a:p>
        </p:txBody>
      </p:sp>
    </p:spTree>
    <p:extLst>
      <p:ext uri="{BB962C8B-B14F-4D97-AF65-F5344CB8AC3E}">
        <p14:creationId xmlns:p14="http://schemas.microsoft.com/office/powerpoint/2010/main" val="35058971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31F0-11A6-4580-A112-21360E4C296A}"/>
              </a:ext>
            </a:extLst>
          </p:cNvPr>
          <p:cNvSpPr>
            <a:spLocks noGrp="1"/>
          </p:cNvSpPr>
          <p:nvPr>
            <p:ph type="title"/>
          </p:nvPr>
        </p:nvSpPr>
        <p:spPr>
          <a:xfrm>
            <a:off x="4138420" y="1181701"/>
            <a:ext cx="2762250" cy="777875"/>
          </a:xfrm>
        </p:spPr>
        <p:txBody>
          <a:bodyPr>
            <a:normAutofit/>
          </a:bodyPr>
          <a:lstStyle/>
          <a:p>
            <a:pPr algn="ctr"/>
            <a:r>
              <a:rPr lang="en-US" sz="4000" b="1" dirty="0">
                <a:latin typeface="+mn-lt"/>
              </a:rPr>
              <a:t>Objectives</a:t>
            </a:r>
            <a:r>
              <a:rPr lang="en-US" b="1" dirty="0"/>
              <a:t> </a:t>
            </a:r>
          </a:p>
        </p:txBody>
      </p:sp>
      <p:sp>
        <p:nvSpPr>
          <p:cNvPr id="3" name="Content Placeholder 2">
            <a:extLst>
              <a:ext uri="{FF2B5EF4-FFF2-40B4-BE49-F238E27FC236}">
                <a16:creationId xmlns:a16="http://schemas.microsoft.com/office/drawing/2014/main" id="{F5C38987-ED3B-4749-BA87-43737F36E610}"/>
              </a:ext>
            </a:extLst>
          </p:cNvPr>
          <p:cNvSpPr>
            <a:spLocks noGrp="1"/>
          </p:cNvSpPr>
          <p:nvPr>
            <p:ph idx="1"/>
          </p:nvPr>
        </p:nvSpPr>
        <p:spPr>
          <a:xfrm>
            <a:off x="1401330" y="2927657"/>
            <a:ext cx="9889671" cy="1713354"/>
          </a:xfrm>
        </p:spPr>
        <p:txBody>
          <a:bodyPr>
            <a:noAutofit/>
          </a:bodyPr>
          <a:lstStyle/>
          <a:p>
            <a:r>
              <a:rPr lang="en-US" sz="3200" dirty="0"/>
              <a:t> Students will be able to learn </a:t>
            </a:r>
            <a:r>
              <a:rPr lang="en-US" sz="3200" dirty="0" err="1"/>
              <a:t>wh</a:t>
            </a:r>
            <a:r>
              <a:rPr lang="en-US" sz="3200" dirty="0"/>
              <a:t>-question words to communicate with each other.  </a:t>
            </a:r>
          </a:p>
          <a:p>
            <a:r>
              <a:rPr lang="en-US" sz="3200" dirty="0"/>
              <a:t>Students will be able to add more food items by own. </a:t>
            </a:r>
          </a:p>
          <a:p>
            <a:pPr marL="0" indent="0">
              <a:buNone/>
            </a:pPr>
            <a:endParaRPr lang="en-US" sz="3200" dirty="0"/>
          </a:p>
        </p:txBody>
      </p:sp>
      <p:sp>
        <p:nvSpPr>
          <p:cNvPr id="4" name="Slide Number Placeholder 3">
            <a:extLst>
              <a:ext uri="{FF2B5EF4-FFF2-40B4-BE49-F238E27FC236}">
                <a16:creationId xmlns:a16="http://schemas.microsoft.com/office/drawing/2014/main" id="{5066FC24-8D18-49A3-9585-C8CAF02B96F9}"/>
              </a:ext>
            </a:extLst>
          </p:cNvPr>
          <p:cNvSpPr>
            <a:spLocks noGrp="1"/>
          </p:cNvSpPr>
          <p:nvPr>
            <p:ph type="sldNum" sz="quarter" idx="12"/>
          </p:nvPr>
        </p:nvSpPr>
        <p:spPr/>
        <p:txBody>
          <a:bodyPr/>
          <a:lstStyle/>
          <a:p>
            <a:fld id="{9E4828B8-3F73-49E2-8E03-14D9934C26C6}" type="slidenum">
              <a:rPr lang="en-US" smtClean="0"/>
              <a:t>28</a:t>
            </a:fld>
            <a:endParaRPr lang="en-US"/>
          </a:p>
        </p:txBody>
      </p:sp>
    </p:spTree>
    <p:extLst>
      <p:ext uri="{BB962C8B-B14F-4D97-AF65-F5344CB8AC3E}">
        <p14:creationId xmlns:p14="http://schemas.microsoft.com/office/powerpoint/2010/main" val="14614373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31F0-11A6-4580-A112-21360E4C296A}"/>
              </a:ext>
            </a:extLst>
          </p:cNvPr>
          <p:cNvSpPr>
            <a:spLocks noGrp="1"/>
          </p:cNvSpPr>
          <p:nvPr>
            <p:ph type="title"/>
          </p:nvPr>
        </p:nvSpPr>
        <p:spPr>
          <a:xfrm>
            <a:off x="3018384" y="665717"/>
            <a:ext cx="5271601" cy="704397"/>
          </a:xfrm>
        </p:spPr>
        <p:txBody>
          <a:bodyPr>
            <a:normAutofit/>
          </a:bodyPr>
          <a:lstStyle/>
          <a:p>
            <a:pPr algn="ctr"/>
            <a:r>
              <a:rPr lang="en-US" sz="4000" b="1" dirty="0">
                <a:latin typeface="+mn-lt"/>
              </a:rPr>
              <a:t>Description of activities </a:t>
            </a:r>
          </a:p>
        </p:txBody>
      </p:sp>
      <p:sp>
        <p:nvSpPr>
          <p:cNvPr id="3" name="Content Placeholder 2">
            <a:extLst>
              <a:ext uri="{FF2B5EF4-FFF2-40B4-BE49-F238E27FC236}">
                <a16:creationId xmlns:a16="http://schemas.microsoft.com/office/drawing/2014/main" id="{F5C38987-ED3B-4749-BA87-43737F36E610}"/>
              </a:ext>
            </a:extLst>
          </p:cNvPr>
          <p:cNvSpPr>
            <a:spLocks noGrp="1"/>
          </p:cNvSpPr>
          <p:nvPr>
            <p:ph idx="1"/>
          </p:nvPr>
        </p:nvSpPr>
        <p:spPr>
          <a:xfrm>
            <a:off x="999098" y="1751761"/>
            <a:ext cx="10193804" cy="4440521"/>
          </a:xfrm>
        </p:spPr>
        <p:txBody>
          <a:bodyPr>
            <a:noAutofit/>
          </a:bodyPr>
          <a:lstStyle/>
          <a:p>
            <a:r>
              <a:rPr lang="en-US" dirty="0"/>
              <a:t>As review from lesson 2, asks students to find a partner if he or she likes the animal meat on pictures using “Do you like__?</a:t>
            </a:r>
          </a:p>
          <a:p>
            <a:r>
              <a:rPr lang="en-US" dirty="0"/>
              <a:t>Has students listen to dialog 2, repeat, and speak together for three times. </a:t>
            </a:r>
          </a:p>
          <a:p>
            <a:r>
              <a:rPr lang="en-US" dirty="0"/>
              <a:t>Asks students to find three different partners in pairs to practice dialog 2 by substituting items of food and responding.</a:t>
            </a:r>
          </a:p>
          <a:p>
            <a:r>
              <a:rPr lang="en-US" dirty="0"/>
              <a:t>Asks students to make a group based on their favorite food and work with distributed worksheet to find food from the most to least popular ones and write the food items either in hiragana or katakana on the worksheet using the group’s data. </a:t>
            </a:r>
          </a:p>
          <a:p>
            <a:pPr marL="0" indent="0">
              <a:buNone/>
            </a:pPr>
            <a:endParaRPr lang="en-US" dirty="0"/>
          </a:p>
          <a:p>
            <a:endParaRPr lang="en-US" dirty="0"/>
          </a:p>
          <a:p>
            <a:endParaRPr lang="en-US" dirty="0"/>
          </a:p>
          <a:p>
            <a:endParaRPr lang="en-US" dirty="0"/>
          </a:p>
          <a:p>
            <a:endParaRPr lang="en-US" sz="3200" dirty="0"/>
          </a:p>
          <a:p>
            <a:pPr marL="0" indent="0">
              <a:buNone/>
            </a:pPr>
            <a:r>
              <a:rPr lang="en-US" sz="3200" dirty="0"/>
              <a:t> </a:t>
            </a:r>
          </a:p>
        </p:txBody>
      </p:sp>
      <p:sp>
        <p:nvSpPr>
          <p:cNvPr id="4" name="Slide Number Placeholder 3">
            <a:extLst>
              <a:ext uri="{FF2B5EF4-FFF2-40B4-BE49-F238E27FC236}">
                <a16:creationId xmlns:a16="http://schemas.microsoft.com/office/drawing/2014/main" id="{9EDF6EA4-2A10-4090-83A3-E4A36ECBBDAE}"/>
              </a:ext>
            </a:extLst>
          </p:cNvPr>
          <p:cNvSpPr>
            <a:spLocks noGrp="1"/>
          </p:cNvSpPr>
          <p:nvPr>
            <p:ph type="sldNum" sz="quarter" idx="12"/>
          </p:nvPr>
        </p:nvSpPr>
        <p:spPr/>
        <p:txBody>
          <a:bodyPr/>
          <a:lstStyle/>
          <a:p>
            <a:fld id="{9E4828B8-3F73-49E2-8E03-14D9934C26C6}" type="slidenum">
              <a:rPr lang="en-US" smtClean="0">
                <a:latin typeface="Britannic Bold" panose="020B0903060703020204" pitchFamily="34" charset="0"/>
              </a:rPr>
              <a:t>29</a:t>
            </a:fld>
            <a:endParaRPr lang="en-US" dirty="0">
              <a:latin typeface="Britannic Bold" panose="020B0903060703020204" pitchFamily="34" charset="0"/>
            </a:endParaRPr>
          </a:p>
        </p:txBody>
      </p:sp>
    </p:spTree>
    <p:extLst>
      <p:ext uri="{BB962C8B-B14F-4D97-AF65-F5344CB8AC3E}">
        <p14:creationId xmlns:p14="http://schemas.microsoft.com/office/powerpoint/2010/main" val="383550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2C76C-7AEC-4C35-ABC6-E75DF346E687}"/>
              </a:ext>
            </a:extLst>
          </p:cNvPr>
          <p:cNvSpPr>
            <a:spLocks noGrp="1"/>
          </p:cNvSpPr>
          <p:nvPr>
            <p:ph type="title"/>
          </p:nvPr>
        </p:nvSpPr>
        <p:spPr>
          <a:xfrm>
            <a:off x="4364334" y="1018284"/>
            <a:ext cx="2203443" cy="818468"/>
          </a:xfrm>
        </p:spPr>
        <p:txBody>
          <a:bodyPr>
            <a:normAutofit/>
          </a:bodyPr>
          <a:lstStyle/>
          <a:p>
            <a:pPr algn="ctr"/>
            <a:r>
              <a:rPr lang="en-US" sz="4000" b="1" dirty="0">
                <a:latin typeface="+mn-lt"/>
              </a:rPr>
              <a:t>Unit Plan</a:t>
            </a:r>
          </a:p>
        </p:txBody>
      </p:sp>
      <p:sp>
        <p:nvSpPr>
          <p:cNvPr id="3" name="Content Placeholder 2">
            <a:extLst>
              <a:ext uri="{FF2B5EF4-FFF2-40B4-BE49-F238E27FC236}">
                <a16:creationId xmlns:a16="http://schemas.microsoft.com/office/drawing/2014/main" id="{5B619373-DA30-41A2-A2D7-FFC38CA8820A}"/>
              </a:ext>
            </a:extLst>
          </p:cNvPr>
          <p:cNvSpPr>
            <a:spLocks noGrp="1"/>
          </p:cNvSpPr>
          <p:nvPr>
            <p:ph idx="1"/>
          </p:nvPr>
        </p:nvSpPr>
        <p:spPr>
          <a:xfrm>
            <a:off x="940066" y="2181251"/>
            <a:ext cx="6636798" cy="1183905"/>
          </a:xfrm>
        </p:spPr>
        <p:txBody>
          <a:bodyPr/>
          <a:lstStyle/>
          <a:p>
            <a:r>
              <a:rPr lang="en-US" b="1" dirty="0"/>
              <a:t>Unit: Food Around the World </a:t>
            </a:r>
          </a:p>
          <a:p>
            <a:r>
              <a:rPr lang="en-US" b="1" dirty="0"/>
              <a:t>Unit Theme: Food in US and Japan </a:t>
            </a:r>
          </a:p>
          <a:p>
            <a:endParaRPr lang="en-US" b="1" dirty="0"/>
          </a:p>
          <a:p>
            <a:endParaRPr lang="en-US" b="1" dirty="0"/>
          </a:p>
        </p:txBody>
      </p:sp>
      <p:sp>
        <p:nvSpPr>
          <p:cNvPr id="5" name="Slide Number Placeholder 4">
            <a:extLst>
              <a:ext uri="{FF2B5EF4-FFF2-40B4-BE49-F238E27FC236}">
                <a16:creationId xmlns:a16="http://schemas.microsoft.com/office/drawing/2014/main" id="{F851D55F-8CFC-4404-85DA-31E348579C52}"/>
              </a:ext>
            </a:extLst>
          </p:cNvPr>
          <p:cNvSpPr>
            <a:spLocks noGrp="1"/>
          </p:cNvSpPr>
          <p:nvPr>
            <p:ph type="sldNum" sz="quarter" idx="12"/>
          </p:nvPr>
        </p:nvSpPr>
        <p:spPr/>
        <p:txBody>
          <a:bodyPr/>
          <a:lstStyle/>
          <a:p>
            <a:fld id="{9E4828B8-3F73-49E2-8E03-14D9934C26C6}" type="slidenum">
              <a:rPr lang="en-US" smtClean="0"/>
              <a:t>3</a:t>
            </a:fld>
            <a:endParaRPr lang="en-US"/>
          </a:p>
        </p:txBody>
      </p:sp>
      <p:sp>
        <p:nvSpPr>
          <p:cNvPr id="4" name="TextBox 3">
            <a:extLst>
              <a:ext uri="{FF2B5EF4-FFF2-40B4-BE49-F238E27FC236}">
                <a16:creationId xmlns:a16="http://schemas.microsoft.com/office/drawing/2014/main" id="{E009AC0E-6FE9-4FC9-A193-F6EC9E51375B}"/>
              </a:ext>
            </a:extLst>
          </p:cNvPr>
          <p:cNvSpPr txBox="1"/>
          <p:nvPr/>
        </p:nvSpPr>
        <p:spPr>
          <a:xfrm>
            <a:off x="853802" y="3462653"/>
            <a:ext cx="10977236" cy="1815882"/>
          </a:xfrm>
          <a:prstGeom prst="rect">
            <a:avLst/>
          </a:prstGeom>
          <a:noFill/>
        </p:spPr>
        <p:txBody>
          <a:bodyPr wrap="none" rtlCol="0">
            <a:spAutoFit/>
          </a:bodyPr>
          <a:lstStyle/>
          <a:p>
            <a:r>
              <a:rPr lang="en-US" sz="2800" b="1" dirty="0"/>
              <a:t>Previous knowledge: </a:t>
            </a:r>
          </a:p>
          <a:p>
            <a:r>
              <a:rPr lang="en-US" sz="2800" dirty="0"/>
              <a:t>Students have one-year Japanese learning experience and have been </a:t>
            </a:r>
          </a:p>
          <a:p>
            <a:r>
              <a:rPr lang="en-US" sz="2800" dirty="0"/>
              <a:t>learning a variety of communicative dialogs (e.g., yes-no and </a:t>
            </a:r>
            <a:r>
              <a:rPr lang="en-US" sz="2800" dirty="0" err="1"/>
              <a:t>wh</a:t>
            </a:r>
            <a:r>
              <a:rPr lang="en-US" sz="2800" dirty="0"/>
              <a:t>-question </a:t>
            </a:r>
          </a:p>
          <a:p>
            <a:r>
              <a:rPr lang="en-US" sz="2800" dirty="0"/>
              <a:t>words) with vocabulary words by what they have learned.</a:t>
            </a:r>
          </a:p>
        </p:txBody>
      </p:sp>
    </p:spTree>
    <p:extLst>
      <p:ext uri="{BB962C8B-B14F-4D97-AF65-F5344CB8AC3E}">
        <p14:creationId xmlns:p14="http://schemas.microsoft.com/office/powerpoint/2010/main" val="6570319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6ECDA-DC27-4D90-AE5A-904151A33CA8}"/>
              </a:ext>
            </a:extLst>
          </p:cNvPr>
          <p:cNvSpPr>
            <a:spLocks noGrp="1"/>
          </p:cNvSpPr>
          <p:nvPr>
            <p:ph type="title"/>
          </p:nvPr>
        </p:nvSpPr>
        <p:spPr>
          <a:xfrm>
            <a:off x="3898921" y="683919"/>
            <a:ext cx="3725174" cy="799441"/>
          </a:xfrm>
        </p:spPr>
        <p:txBody>
          <a:bodyPr>
            <a:normAutofit/>
          </a:bodyPr>
          <a:lstStyle/>
          <a:p>
            <a:r>
              <a:rPr lang="en-US" sz="4000" b="1" dirty="0">
                <a:latin typeface="+mn-lt"/>
              </a:rPr>
              <a:t>Do you like __?</a:t>
            </a:r>
          </a:p>
        </p:txBody>
      </p:sp>
      <p:sp>
        <p:nvSpPr>
          <p:cNvPr id="6" name="Content Placeholder 5">
            <a:extLst>
              <a:ext uri="{FF2B5EF4-FFF2-40B4-BE49-F238E27FC236}">
                <a16:creationId xmlns:a16="http://schemas.microsoft.com/office/drawing/2014/main" id="{F2E33125-1725-4E27-B2EB-611268617FB9}"/>
              </a:ext>
            </a:extLst>
          </p:cNvPr>
          <p:cNvSpPr>
            <a:spLocks noGrp="1"/>
          </p:cNvSpPr>
          <p:nvPr>
            <p:ph idx="1"/>
          </p:nvPr>
        </p:nvSpPr>
        <p:spPr>
          <a:xfrm>
            <a:off x="805843" y="2384422"/>
            <a:ext cx="4501773" cy="3679144"/>
          </a:xfrm>
        </p:spPr>
        <p:txBody>
          <a:bodyPr>
            <a:normAutofit fontScale="92500" lnSpcReduction="10000"/>
          </a:bodyPr>
          <a:lstStyle/>
          <a:p>
            <a:r>
              <a:rPr lang="ja-JP" altLang="en-US" dirty="0"/>
              <a:t>ぶたにく（</a:t>
            </a:r>
            <a:r>
              <a:rPr lang="en-US" altLang="ja-JP" dirty="0" err="1"/>
              <a:t>buta</a:t>
            </a:r>
            <a:r>
              <a:rPr lang="en-US" altLang="ja-JP" dirty="0"/>
              <a:t> </a:t>
            </a:r>
            <a:r>
              <a:rPr lang="en-US" altLang="ja-JP" dirty="0" err="1"/>
              <a:t>niku</a:t>
            </a:r>
            <a:r>
              <a:rPr lang="en-US" altLang="ja-JP" dirty="0"/>
              <a:t>)</a:t>
            </a:r>
          </a:p>
          <a:p>
            <a:r>
              <a:rPr lang="ja-JP" altLang="en-US" dirty="0"/>
              <a:t>ぎゅうにく </a:t>
            </a:r>
            <a:r>
              <a:rPr lang="en-US" altLang="ja-JP" dirty="0"/>
              <a:t>(</a:t>
            </a:r>
            <a:r>
              <a:rPr lang="en-US" altLang="ja-JP" dirty="0" err="1"/>
              <a:t>gyuu</a:t>
            </a:r>
            <a:r>
              <a:rPr lang="en-US" altLang="ja-JP" dirty="0"/>
              <a:t> </a:t>
            </a:r>
            <a:r>
              <a:rPr lang="en-US" altLang="ja-JP" dirty="0" err="1"/>
              <a:t>niku</a:t>
            </a:r>
            <a:r>
              <a:rPr lang="en-US" altLang="ja-JP" dirty="0"/>
              <a:t>)</a:t>
            </a:r>
          </a:p>
          <a:p>
            <a:r>
              <a:rPr lang="ja-JP" altLang="en-US" dirty="0"/>
              <a:t>とりにく</a:t>
            </a:r>
            <a:r>
              <a:rPr lang="en-US" altLang="ja-JP" dirty="0"/>
              <a:t>  (tori </a:t>
            </a:r>
            <a:r>
              <a:rPr lang="en-US" altLang="ja-JP" dirty="0" err="1"/>
              <a:t>niku</a:t>
            </a:r>
            <a:r>
              <a:rPr lang="en-US" altLang="ja-JP" dirty="0"/>
              <a:t>)</a:t>
            </a:r>
          </a:p>
          <a:p>
            <a:r>
              <a:rPr lang="ja-JP" altLang="en-US" dirty="0"/>
              <a:t>マトン  </a:t>
            </a:r>
            <a:r>
              <a:rPr lang="en-US" altLang="ja-JP" dirty="0"/>
              <a:t>(</a:t>
            </a:r>
            <a:r>
              <a:rPr lang="en-US" altLang="ja-JP" dirty="0" err="1"/>
              <a:t>maton</a:t>
            </a:r>
            <a:r>
              <a:rPr lang="en-US" altLang="ja-JP" dirty="0"/>
              <a:t>)</a:t>
            </a:r>
          </a:p>
          <a:p>
            <a:r>
              <a:rPr lang="ja-JP" altLang="en-US" dirty="0"/>
              <a:t> やぎにく </a:t>
            </a:r>
            <a:r>
              <a:rPr lang="en-US" altLang="ja-JP" dirty="0"/>
              <a:t>(</a:t>
            </a:r>
            <a:r>
              <a:rPr lang="en-US" altLang="ja-JP" dirty="0" err="1"/>
              <a:t>yagi</a:t>
            </a:r>
            <a:r>
              <a:rPr lang="en-US" altLang="ja-JP" dirty="0"/>
              <a:t> </a:t>
            </a:r>
            <a:r>
              <a:rPr lang="en-US" altLang="ja-JP" dirty="0" err="1"/>
              <a:t>niku</a:t>
            </a:r>
            <a:r>
              <a:rPr lang="en-US" altLang="ja-JP" dirty="0"/>
              <a:t>)</a:t>
            </a:r>
          </a:p>
          <a:p>
            <a:r>
              <a:rPr lang="ja-JP" altLang="en-US" dirty="0"/>
              <a:t>うさぎのにく </a:t>
            </a:r>
            <a:r>
              <a:rPr lang="en-US" altLang="ja-JP" dirty="0"/>
              <a:t>(</a:t>
            </a:r>
            <a:r>
              <a:rPr lang="en-US" altLang="ja-JP" dirty="0" err="1"/>
              <a:t>usagi</a:t>
            </a:r>
            <a:r>
              <a:rPr lang="en-US" altLang="ja-JP" dirty="0"/>
              <a:t> no </a:t>
            </a:r>
            <a:r>
              <a:rPr lang="en-US" altLang="ja-JP" dirty="0" err="1"/>
              <a:t>niku</a:t>
            </a:r>
            <a:r>
              <a:rPr lang="en-US" altLang="ja-JP" dirty="0"/>
              <a:t>)</a:t>
            </a:r>
          </a:p>
          <a:p>
            <a:r>
              <a:rPr lang="ja-JP" altLang="en-US" dirty="0"/>
              <a:t>しちめんちょうのにく</a:t>
            </a:r>
            <a:endParaRPr lang="en-US" altLang="ja-JP" dirty="0"/>
          </a:p>
          <a:p>
            <a:pPr marL="0" indent="0">
              <a:buNone/>
            </a:pPr>
            <a:r>
              <a:rPr lang="en-US" altLang="ja-JP" dirty="0"/>
              <a:t>   (</a:t>
            </a:r>
            <a:r>
              <a:rPr lang="en-US" altLang="ja-JP" dirty="0" err="1"/>
              <a:t>shichimenchou</a:t>
            </a:r>
            <a:r>
              <a:rPr lang="en-US" altLang="ja-JP" dirty="0"/>
              <a:t> no </a:t>
            </a:r>
            <a:r>
              <a:rPr lang="en-US" altLang="ja-JP" dirty="0" err="1"/>
              <a:t>niku</a:t>
            </a:r>
            <a:r>
              <a:rPr lang="en-US" altLang="ja-JP" dirty="0"/>
              <a:t>)</a:t>
            </a:r>
          </a:p>
          <a:p>
            <a:endParaRPr lang="en-US" dirty="0"/>
          </a:p>
        </p:txBody>
      </p:sp>
      <p:sp>
        <p:nvSpPr>
          <p:cNvPr id="4" name="Slide Number Placeholder 3">
            <a:extLst>
              <a:ext uri="{FF2B5EF4-FFF2-40B4-BE49-F238E27FC236}">
                <a16:creationId xmlns:a16="http://schemas.microsoft.com/office/drawing/2014/main" id="{84223701-7014-4AFB-B74C-5974FC61F072}"/>
              </a:ext>
            </a:extLst>
          </p:cNvPr>
          <p:cNvSpPr>
            <a:spLocks noGrp="1"/>
          </p:cNvSpPr>
          <p:nvPr>
            <p:ph type="sldNum" sz="quarter" idx="12"/>
          </p:nvPr>
        </p:nvSpPr>
        <p:spPr/>
        <p:txBody>
          <a:bodyPr/>
          <a:lstStyle/>
          <a:p>
            <a:fld id="{9E4828B8-3F73-49E2-8E03-14D9934C26C6}" type="slidenum">
              <a:rPr lang="en-US" smtClean="0"/>
              <a:t>30</a:t>
            </a:fld>
            <a:endParaRPr lang="en-US"/>
          </a:p>
        </p:txBody>
      </p:sp>
      <p:pic>
        <p:nvPicPr>
          <p:cNvPr id="2066" name="Picture 18" descr="「イラスト豚」の画像検索結果">
            <a:extLst>
              <a:ext uri="{FF2B5EF4-FFF2-40B4-BE49-F238E27FC236}">
                <a16:creationId xmlns:a16="http://schemas.microsoft.com/office/drawing/2014/main" id="{4ABA11E1-0FAB-41B3-B135-E5461AAE1A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748" y="1431934"/>
            <a:ext cx="1555756" cy="1555756"/>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イラスト牛」の画像検索結果">
            <a:extLst>
              <a:ext uri="{FF2B5EF4-FFF2-40B4-BE49-F238E27FC236}">
                <a16:creationId xmlns:a16="http://schemas.microsoft.com/office/drawing/2014/main" id="{C658AFA4-1F57-4771-9586-0C31230BAB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6518" y="1959604"/>
            <a:ext cx="1646565" cy="1422033"/>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イラスト鶏肉」の画像検索結果">
            <a:extLst>
              <a:ext uri="{FF2B5EF4-FFF2-40B4-BE49-F238E27FC236}">
                <a16:creationId xmlns:a16="http://schemas.microsoft.com/office/drawing/2014/main" id="{F7BCAD5B-1B23-4B50-8F10-38728812E9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7204" y="2592853"/>
            <a:ext cx="1289334" cy="1342079"/>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イラストマトン」の画像検索結果">
            <a:extLst>
              <a:ext uri="{FF2B5EF4-FFF2-40B4-BE49-F238E27FC236}">
                <a16:creationId xmlns:a16="http://schemas.microsoft.com/office/drawing/2014/main" id="{840AAB38-4107-48C5-BA60-94BF06DBEC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30659" y="3234451"/>
            <a:ext cx="1646565" cy="1109773"/>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イラストやぎ」の画像検索結果">
            <a:extLst>
              <a:ext uri="{FF2B5EF4-FFF2-40B4-BE49-F238E27FC236}">
                <a16:creationId xmlns:a16="http://schemas.microsoft.com/office/drawing/2014/main" id="{8398CF02-9798-42BD-8223-D6B56C1AF7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23399" y="3378754"/>
            <a:ext cx="1665406" cy="1444273"/>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イラストうさぎ」の画像検索結果">
            <a:extLst>
              <a:ext uri="{FF2B5EF4-FFF2-40B4-BE49-F238E27FC236}">
                <a16:creationId xmlns:a16="http://schemas.microsoft.com/office/drawing/2014/main" id="{C6239895-E9D6-4FD4-87E7-8CEE5AD799A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89800" y="3832099"/>
            <a:ext cx="1738868" cy="1810003"/>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イラスト七面鳥」の画像検索結果">
            <a:extLst>
              <a:ext uri="{FF2B5EF4-FFF2-40B4-BE49-F238E27FC236}">
                <a16:creationId xmlns:a16="http://schemas.microsoft.com/office/drawing/2014/main" id="{E533C5D3-5A02-4BE2-8CE8-7932C19A46E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35968" y="4546346"/>
            <a:ext cx="1475626" cy="1810004"/>
          </a:xfrm>
          <a:prstGeom prst="rect">
            <a:avLst/>
          </a:prstGeom>
          <a:noFill/>
          <a:extLst>
            <a:ext uri="{909E8E84-426E-40DD-AFC4-6F175D3DCCD1}">
              <a14:hiddenFill xmlns:a14="http://schemas.microsoft.com/office/drawing/2010/main">
                <a:solidFill>
                  <a:srgbClr val="FFFFFF"/>
                </a:solidFill>
              </a14:hiddenFill>
            </a:ext>
          </a:extLst>
        </p:spPr>
      </p:pic>
      <p:pic>
        <p:nvPicPr>
          <p:cNvPr id="7" name="meals">
            <a:hlinkClick r:id="" action="ppaction://media"/>
            <a:extLst>
              <a:ext uri="{FF2B5EF4-FFF2-40B4-BE49-F238E27FC236}">
                <a16:creationId xmlns:a16="http://schemas.microsoft.com/office/drawing/2014/main" id="{72501DDA-0C81-40BE-9263-144297A09C4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632768" y="1228734"/>
            <a:ext cx="406400" cy="406400"/>
          </a:xfrm>
          <a:prstGeom prst="rect">
            <a:avLst/>
          </a:prstGeom>
        </p:spPr>
      </p:pic>
      <p:sp>
        <p:nvSpPr>
          <p:cNvPr id="3" name="TextBox 2">
            <a:extLst>
              <a:ext uri="{FF2B5EF4-FFF2-40B4-BE49-F238E27FC236}">
                <a16:creationId xmlns:a16="http://schemas.microsoft.com/office/drawing/2014/main" id="{44B649AD-08E8-46A8-8FF6-2DC58076C979}"/>
              </a:ext>
            </a:extLst>
          </p:cNvPr>
          <p:cNvSpPr txBox="1"/>
          <p:nvPr/>
        </p:nvSpPr>
        <p:spPr>
          <a:xfrm>
            <a:off x="1450011" y="1631335"/>
            <a:ext cx="2550570" cy="523220"/>
          </a:xfrm>
          <a:prstGeom prst="rect">
            <a:avLst/>
          </a:prstGeom>
          <a:noFill/>
        </p:spPr>
        <p:txBody>
          <a:bodyPr wrap="none" rtlCol="0">
            <a:spAutoFit/>
          </a:bodyPr>
          <a:lstStyle/>
          <a:p>
            <a:r>
              <a:rPr lang="en-US" sz="2800" dirty="0"/>
              <a:t>Names of meats</a:t>
            </a:r>
          </a:p>
        </p:txBody>
      </p:sp>
    </p:spTree>
    <p:extLst>
      <p:ext uri="{BB962C8B-B14F-4D97-AF65-F5344CB8AC3E}">
        <p14:creationId xmlns:p14="http://schemas.microsoft.com/office/powerpoint/2010/main" val="400252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8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31F0-11A6-4580-A112-21360E4C296A}"/>
              </a:ext>
            </a:extLst>
          </p:cNvPr>
          <p:cNvSpPr>
            <a:spLocks noGrp="1"/>
          </p:cNvSpPr>
          <p:nvPr>
            <p:ph type="title"/>
          </p:nvPr>
        </p:nvSpPr>
        <p:spPr>
          <a:xfrm>
            <a:off x="4509014" y="495403"/>
            <a:ext cx="1978050" cy="760385"/>
          </a:xfrm>
        </p:spPr>
        <p:txBody>
          <a:bodyPr>
            <a:normAutofit fontScale="90000"/>
          </a:bodyPr>
          <a:lstStyle/>
          <a:p>
            <a:r>
              <a:rPr lang="en-US" b="1" dirty="0">
                <a:latin typeface="+mn-lt"/>
              </a:rPr>
              <a:t>Dialog 2 </a:t>
            </a:r>
          </a:p>
        </p:txBody>
      </p:sp>
      <p:sp>
        <p:nvSpPr>
          <p:cNvPr id="3" name="Content Placeholder 2">
            <a:extLst>
              <a:ext uri="{FF2B5EF4-FFF2-40B4-BE49-F238E27FC236}">
                <a16:creationId xmlns:a16="http://schemas.microsoft.com/office/drawing/2014/main" id="{F5C38987-ED3B-4749-BA87-43737F36E610}"/>
              </a:ext>
            </a:extLst>
          </p:cNvPr>
          <p:cNvSpPr>
            <a:spLocks noGrp="1"/>
          </p:cNvSpPr>
          <p:nvPr>
            <p:ph idx="1"/>
          </p:nvPr>
        </p:nvSpPr>
        <p:spPr>
          <a:xfrm>
            <a:off x="1046578" y="1495790"/>
            <a:ext cx="3223498" cy="2250503"/>
          </a:xfrm>
        </p:spPr>
        <p:txBody>
          <a:bodyPr>
            <a:normAutofit/>
          </a:bodyPr>
          <a:lstStyle/>
          <a:p>
            <a:pPr marL="0" indent="0">
              <a:buNone/>
            </a:pPr>
            <a:r>
              <a:rPr lang="en-US" sz="2200" dirty="0"/>
              <a:t>A: </a:t>
            </a:r>
            <a:r>
              <a:rPr lang="ja-JP" altLang="en-US" sz="2200" dirty="0"/>
              <a:t>なにがすきですか。</a:t>
            </a:r>
            <a:endParaRPr lang="en-US" altLang="ja-JP" sz="2200" dirty="0"/>
          </a:p>
          <a:p>
            <a:pPr marL="0" indent="0">
              <a:buNone/>
            </a:pPr>
            <a:r>
              <a:rPr lang="en-US" sz="2200" dirty="0"/>
              <a:t>B: __</a:t>
            </a:r>
            <a:r>
              <a:rPr lang="ja-JP" altLang="en-US" sz="2200" dirty="0"/>
              <a:t>＿がすきです。</a:t>
            </a:r>
            <a:endParaRPr lang="en-US" altLang="ja-JP" sz="2200" dirty="0"/>
          </a:p>
          <a:p>
            <a:pPr marL="0" indent="0">
              <a:buNone/>
            </a:pPr>
            <a:endParaRPr lang="en-US" sz="2200" dirty="0"/>
          </a:p>
          <a:p>
            <a:pPr marL="0" indent="0">
              <a:buNone/>
            </a:pPr>
            <a:r>
              <a:rPr lang="en-US" sz="2200" dirty="0"/>
              <a:t>A: </a:t>
            </a:r>
            <a:r>
              <a:rPr lang="ja-JP" altLang="en-US" sz="2200" dirty="0"/>
              <a:t>なにがきらいですか。</a:t>
            </a:r>
            <a:endParaRPr lang="en-US" altLang="ja-JP" sz="2200" dirty="0"/>
          </a:p>
          <a:p>
            <a:pPr marL="0" indent="0">
              <a:buNone/>
            </a:pPr>
            <a:r>
              <a:rPr lang="en-US" sz="2200" dirty="0"/>
              <a:t>B: </a:t>
            </a:r>
            <a:r>
              <a:rPr lang="ja-JP" altLang="en-US" sz="2200" dirty="0"/>
              <a:t>＿＿がきらいです。</a:t>
            </a:r>
            <a:endParaRPr lang="en-US" sz="2200" dirty="0"/>
          </a:p>
        </p:txBody>
      </p:sp>
      <p:sp>
        <p:nvSpPr>
          <p:cNvPr id="4" name="Slide Number Placeholder 3">
            <a:extLst>
              <a:ext uri="{FF2B5EF4-FFF2-40B4-BE49-F238E27FC236}">
                <a16:creationId xmlns:a16="http://schemas.microsoft.com/office/drawing/2014/main" id="{BC45F5CF-FD00-4AF3-BF18-458F4C08FCDA}"/>
              </a:ext>
            </a:extLst>
          </p:cNvPr>
          <p:cNvSpPr>
            <a:spLocks noGrp="1"/>
          </p:cNvSpPr>
          <p:nvPr>
            <p:ph type="sldNum" sz="quarter" idx="12"/>
          </p:nvPr>
        </p:nvSpPr>
        <p:spPr/>
        <p:txBody>
          <a:bodyPr/>
          <a:lstStyle/>
          <a:p>
            <a:fld id="{9E4828B8-3F73-49E2-8E03-14D9934C26C6}" type="slidenum">
              <a:rPr lang="en-US" smtClean="0"/>
              <a:t>31</a:t>
            </a:fld>
            <a:endParaRPr lang="en-US"/>
          </a:p>
        </p:txBody>
      </p:sp>
      <p:sp>
        <p:nvSpPr>
          <p:cNvPr id="5" name="TextBox 4">
            <a:extLst>
              <a:ext uri="{FF2B5EF4-FFF2-40B4-BE49-F238E27FC236}">
                <a16:creationId xmlns:a16="http://schemas.microsoft.com/office/drawing/2014/main" id="{9B8C24DD-0322-425C-BD61-798BAE4F68C5}"/>
              </a:ext>
            </a:extLst>
          </p:cNvPr>
          <p:cNvSpPr txBox="1"/>
          <p:nvPr/>
        </p:nvSpPr>
        <p:spPr>
          <a:xfrm>
            <a:off x="5122281" y="1419199"/>
            <a:ext cx="6571735" cy="1938992"/>
          </a:xfrm>
          <a:prstGeom prst="rect">
            <a:avLst/>
          </a:prstGeom>
          <a:noFill/>
        </p:spPr>
        <p:txBody>
          <a:bodyPr wrap="square" rtlCol="0">
            <a:spAutoFit/>
          </a:bodyPr>
          <a:lstStyle/>
          <a:p>
            <a:r>
              <a:rPr lang="en-US" sz="2400" dirty="0"/>
              <a:t>A: </a:t>
            </a:r>
            <a:r>
              <a:rPr lang="en-US" sz="2400" dirty="0" err="1"/>
              <a:t>Nani</a:t>
            </a:r>
            <a:r>
              <a:rPr lang="en-US" sz="2400" dirty="0"/>
              <a:t> ga suki </a:t>
            </a:r>
            <a:r>
              <a:rPr lang="en-US" sz="2400" dirty="0" err="1"/>
              <a:t>desu</a:t>
            </a:r>
            <a:r>
              <a:rPr lang="en-US" sz="2400" dirty="0"/>
              <a:t> ka.   (What do you like?)</a:t>
            </a:r>
          </a:p>
          <a:p>
            <a:r>
              <a:rPr lang="en-US" sz="2400" dirty="0"/>
              <a:t>B: ____</a:t>
            </a:r>
            <a:r>
              <a:rPr lang="en-US" sz="2400" dirty="0" err="1"/>
              <a:t>ga</a:t>
            </a:r>
            <a:r>
              <a:rPr lang="en-US" sz="2400" dirty="0"/>
              <a:t> suki </a:t>
            </a:r>
            <a:r>
              <a:rPr lang="en-US" sz="2400" dirty="0" err="1"/>
              <a:t>desu</a:t>
            </a:r>
            <a:r>
              <a:rPr lang="en-US" sz="2400" dirty="0"/>
              <a:t>.         (I like ____.)</a:t>
            </a:r>
          </a:p>
          <a:p>
            <a:endParaRPr lang="en-US" sz="2400" dirty="0"/>
          </a:p>
          <a:p>
            <a:r>
              <a:rPr lang="en-US" sz="2400" dirty="0"/>
              <a:t>A: </a:t>
            </a:r>
            <a:r>
              <a:rPr lang="en-US" sz="2400" dirty="0" err="1"/>
              <a:t>Nani</a:t>
            </a:r>
            <a:r>
              <a:rPr lang="en-US" sz="2400" dirty="0"/>
              <a:t> ga </a:t>
            </a:r>
            <a:r>
              <a:rPr lang="en-US" sz="2400" dirty="0" err="1"/>
              <a:t>kirai</a:t>
            </a:r>
            <a:r>
              <a:rPr lang="en-US" sz="2400" dirty="0"/>
              <a:t> </a:t>
            </a:r>
            <a:r>
              <a:rPr lang="en-US" sz="2400" dirty="0" err="1"/>
              <a:t>desu</a:t>
            </a:r>
            <a:r>
              <a:rPr lang="en-US" sz="2400" dirty="0"/>
              <a:t> ka.  (What do you dislike?)</a:t>
            </a:r>
          </a:p>
          <a:p>
            <a:r>
              <a:rPr lang="en-US" sz="2400" dirty="0"/>
              <a:t>B: ____</a:t>
            </a:r>
            <a:r>
              <a:rPr lang="en-US" sz="2400" dirty="0" err="1"/>
              <a:t>ga</a:t>
            </a:r>
            <a:r>
              <a:rPr lang="en-US" sz="2400" dirty="0"/>
              <a:t> </a:t>
            </a:r>
            <a:r>
              <a:rPr lang="en-US" sz="2400" dirty="0" err="1"/>
              <a:t>kirai</a:t>
            </a:r>
            <a:r>
              <a:rPr lang="en-US" sz="2400" dirty="0"/>
              <a:t> </a:t>
            </a:r>
            <a:r>
              <a:rPr lang="en-US" sz="2400" dirty="0" err="1"/>
              <a:t>desu</a:t>
            </a:r>
            <a:r>
              <a:rPr lang="en-US" sz="2400" dirty="0"/>
              <a:t>.        (I dislike____.)</a:t>
            </a:r>
          </a:p>
        </p:txBody>
      </p:sp>
      <p:pic>
        <p:nvPicPr>
          <p:cNvPr id="7" name="Content Placeholder 4">
            <a:extLst>
              <a:ext uri="{FF2B5EF4-FFF2-40B4-BE49-F238E27FC236}">
                <a16:creationId xmlns:a16="http://schemas.microsoft.com/office/drawing/2014/main" id="{03A2E385-C95A-43E8-86EF-B9E2D1AE61C6}"/>
              </a:ext>
            </a:extLst>
          </p:cNvPr>
          <p:cNvPicPr>
            <a:picLocks noChangeAspect="1"/>
          </p:cNvPicPr>
          <p:nvPr/>
        </p:nvPicPr>
        <p:blipFill>
          <a:blip r:embed="rId4"/>
          <a:stretch>
            <a:fillRect/>
          </a:stretch>
        </p:blipFill>
        <p:spPr>
          <a:xfrm>
            <a:off x="1820175" y="3838195"/>
            <a:ext cx="8307237" cy="2819124"/>
          </a:xfrm>
          <a:prstGeom prst="rect">
            <a:avLst/>
          </a:prstGeom>
        </p:spPr>
      </p:pic>
      <p:pic>
        <p:nvPicPr>
          <p:cNvPr id="6" name="what do you like">
            <a:hlinkClick r:id="" action="ppaction://media"/>
            <a:extLst>
              <a:ext uri="{FF2B5EF4-FFF2-40B4-BE49-F238E27FC236}">
                <a16:creationId xmlns:a16="http://schemas.microsoft.com/office/drawing/2014/main" id="{1AF84C95-206A-4F0D-B07E-4FCCC805E4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15882" y="3318277"/>
            <a:ext cx="406400" cy="406400"/>
          </a:xfrm>
          <a:prstGeom prst="rect">
            <a:avLst/>
          </a:prstGeom>
        </p:spPr>
      </p:pic>
    </p:spTree>
    <p:extLst>
      <p:ext uri="{BB962C8B-B14F-4D97-AF65-F5344CB8AC3E}">
        <p14:creationId xmlns:p14="http://schemas.microsoft.com/office/powerpoint/2010/main" val="93527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6E5B3-0468-463C-A43F-ED957C044315}"/>
              </a:ext>
            </a:extLst>
          </p:cNvPr>
          <p:cNvSpPr>
            <a:spLocks noGrp="1"/>
          </p:cNvSpPr>
          <p:nvPr>
            <p:ph type="title"/>
          </p:nvPr>
        </p:nvSpPr>
        <p:spPr>
          <a:xfrm>
            <a:off x="1388852" y="635389"/>
            <a:ext cx="9005978" cy="669835"/>
          </a:xfrm>
        </p:spPr>
        <p:txBody>
          <a:bodyPr>
            <a:noAutofit/>
          </a:bodyPr>
          <a:lstStyle/>
          <a:p>
            <a:r>
              <a:rPr lang="en-US" sz="4000" b="1" dirty="0">
                <a:latin typeface="+mn-lt"/>
              </a:rPr>
              <a:t>Popular food survey on graph assignment   </a:t>
            </a:r>
          </a:p>
        </p:txBody>
      </p:sp>
      <p:sp>
        <p:nvSpPr>
          <p:cNvPr id="3" name="Content Placeholder 2">
            <a:extLst>
              <a:ext uri="{FF2B5EF4-FFF2-40B4-BE49-F238E27FC236}">
                <a16:creationId xmlns:a16="http://schemas.microsoft.com/office/drawing/2014/main" id="{64E7CF42-357D-49D0-AE39-74A52C638AE5}"/>
              </a:ext>
            </a:extLst>
          </p:cNvPr>
          <p:cNvSpPr>
            <a:spLocks noGrp="1"/>
          </p:cNvSpPr>
          <p:nvPr>
            <p:ph idx="1"/>
          </p:nvPr>
        </p:nvSpPr>
        <p:spPr>
          <a:xfrm>
            <a:off x="838200" y="1601338"/>
            <a:ext cx="10515600" cy="4755012"/>
          </a:xfrm>
        </p:spPr>
        <p:txBody>
          <a:bodyPr>
            <a:normAutofit fontScale="25000" lnSpcReduction="20000"/>
          </a:bodyPr>
          <a:lstStyle/>
          <a:p>
            <a:r>
              <a:rPr lang="en-US" sz="9600" dirty="0"/>
              <a:t>Make a group based on the favorite food item from the ten items given.</a:t>
            </a:r>
          </a:p>
          <a:p>
            <a:r>
              <a:rPr lang="en-US" sz="9600" dirty="0"/>
              <a:t>Count the total of each item and write the number in a table on worksheet (D). </a:t>
            </a:r>
          </a:p>
          <a:p>
            <a:r>
              <a:rPr lang="en-US" sz="9600" dirty="0"/>
              <a:t>Make a bar graph on the worksheet based on the numbers found and make a list of best 10 food items. </a:t>
            </a:r>
          </a:p>
          <a:p>
            <a:r>
              <a:rPr lang="en-US" sz="9600" dirty="0"/>
              <a:t>Present the results by a representative of your group using the sentences:</a:t>
            </a:r>
          </a:p>
          <a:p>
            <a:pPr marL="0" indent="0">
              <a:buNone/>
            </a:pPr>
            <a:r>
              <a:rPr lang="ja-JP" altLang="en-US" sz="9600" dirty="0"/>
              <a:t>　</a:t>
            </a:r>
            <a:endParaRPr lang="en-US" altLang="ja-JP" sz="9600" dirty="0"/>
          </a:p>
          <a:p>
            <a:pPr marL="0" indent="0">
              <a:buNone/>
            </a:pPr>
            <a:r>
              <a:rPr lang="ja-JP" altLang="en-US" sz="9600" dirty="0"/>
              <a:t>    </a:t>
            </a:r>
            <a:r>
              <a:rPr lang="ja-JP" altLang="en-US" sz="8000" dirty="0"/>
              <a:t>わたしたちのグループは</a:t>
            </a:r>
            <a:r>
              <a:rPr lang="en-US" altLang="ja-JP" sz="8000" dirty="0"/>
              <a:t>_</a:t>
            </a:r>
            <a:r>
              <a:rPr lang="ja-JP" altLang="en-US" sz="8000" dirty="0"/>
              <a:t>＿にんで、＿＿がすきです。</a:t>
            </a:r>
            <a:endParaRPr lang="en-US" altLang="ja-JP" sz="8000" dirty="0"/>
          </a:p>
          <a:p>
            <a:pPr marL="0" indent="0">
              <a:buNone/>
            </a:pPr>
            <a:r>
              <a:rPr lang="en-US" altLang="ja-JP" sz="8000" dirty="0"/>
              <a:t>          </a:t>
            </a:r>
            <a:r>
              <a:rPr lang="en-US" altLang="ja-JP" sz="8000" dirty="0" err="1"/>
              <a:t>Watashi</a:t>
            </a:r>
            <a:r>
              <a:rPr lang="en-US" altLang="ja-JP" sz="8000" dirty="0"/>
              <a:t> no </a:t>
            </a:r>
            <a:r>
              <a:rPr lang="en-US" altLang="ja-JP" sz="8000" dirty="0" err="1"/>
              <a:t>guruupu</a:t>
            </a:r>
            <a:r>
              <a:rPr lang="en-US" altLang="ja-JP" sz="8000" dirty="0"/>
              <a:t> </a:t>
            </a:r>
            <a:r>
              <a:rPr lang="en-US" altLang="ja-JP" sz="8000" dirty="0" err="1"/>
              <a:t>wa</a:t>
            </a:r>
            <a:r>
              <a:rPr lang="en-US" altLang="ja-JP" sz="8000" dirty="0"/>
              <a:t> __</a:t>
            </a:r>
            <a:r>
              <a:rPr lang="en-US" altLang="ja-JP" sz="8000" dirty="0" err="1"/>
              <a:t>nin</a:t>
            </a:r>
            <a:r>
              <a:rPr lang="en-US" altLang="ja-JP" sz="8000" dirty="0"/>
              <a:t> </a:t>
            </a:r>
            <a:r>
              <a:rPr lang="en-US" altLang="ja-JP" sz="8000" dirty="0" err="1"/>
              <a:t>de,___ga</a:t>
            </a:r>
            <a:r>
              <a:rPr lang="en-US" altLang="ja-JP" sz="8000" dirty="0"/>
              <a:t> suki </a:t>
            </a:r>
            <a:r>
              <a:rPr lang="en-US" altLang="ja-JP" sz="8000" dirty="0" err="1"/>
              <a:t>desu</a:t>
            </a:r>
            <a:r>
              <a:rPr lang="en-US" altLang="ja-JP" sz="8000" dirty="0"/>
              <a:t>.</a:t>
            </a:r>
          </a:p>
          <a:p>
            <a:pPr marL="0" indent="0">
              <a:buNone/>
            </a:pPr>
            <a:r>
              <a:rPr lang="en-US" altLang="ja-JP" sz="8000" dirty="0"/>
              <a:t>           (Our group is __ persons and we like </a:t>
            </a:r>
            <a:r>
              <a:rPr lang="ja-JP" altLang="en-US" sz="8000" dirty="0"/>
              <a:t>＿＿</a:t>
            </a:r>
            <a:r>
              <a:rPr lang="en-US" altLang="ja-JP" sz="8000" dirty="0"/>
              <a:t>.)</a:t>
            </a:r>
          </a:p>
          <a:p>
            <a:pPr marL="0" indent="0">
              <a:buNone/>
            </a:pPr>
            <a:endParaRPr lang="en-US" altLang="ja-JP" sz="8000" dirty="0"/>
          </a:p>
          <a:p>
            <a:pPr marL="0" indent="0">
              <a:buNone/>
            </a:pPr>
            <a:r>
              <a:rPr lang="ja-JP" altLang="en-US" sz="9600" dirty="0"/>
              <a:t>　</a:t>
            </a:r>
            <a:r>
              <a:rPr lang="ja-JP" altLang="en-US" sz="8000" dirty="0"/>
              <a:t>＿＿は（</a:t>
            </a:r>
            <a:r>
              <a:rPr lang="en-US" altLang="ja-JP" sz="8000" dirty="0"/>
              <a:t>1 or 2 or …….) </a:t>
            </a:r>
            <a:r>
              <a:rPr lang="ja-JP" altLang="en-US" sz="8000" dirty="0"/>
              <a:t>ばんめです。 </a:t>
            </a:r>
            <a:r>
              <a:rPr lang="en-US" altLang="ja-JP" sz="8000" dirty="0"/>
              <a:t>(</a:t>
            </a:r>
            <a:r>
              <a:rPr lang="ja-JP" altLang="en-US" sz="8000" dirty="0"/>
              <a:t>＿＿</a:t>
            </a:r>
            <a:r>
              <a:rPr lang="en-US" altLang="ja-JP" sz="8000" dirty="0"/>
              <a:t> </a:t>
            </a:r>
            <a:r>
              <a:rPr lang="en-US" altLang="ja-JP" sz="8000" dirty="0" err="1"/>
              <a:t>wa</a:t>
            </a:r>
            <a:r>
              <a:rPr lang="en-US" altLang="ja-JP" sz="8000" dirty="0"/>
              <a:t> __ban me </a:t>
            </a:r>
            <a:r>
              <a:rPr lang="en-US" altLang="ja-JP" sz="8000" dirty="0" err="1"/>
              <a:t>desu</a:t>
            </a:r>
            <a:r>
              <a:rPr lang="en-US" altLang="ja-JP" sz="8000" dirty="0"/>
              <a:t>. A is No. #.)</a:t>
            </a:r>
          </a:p>
          <a:p>
            <a:pPr marL="0" indent="0">
              <a:buNone/>
            </a:pPr>
            <a:endParaRPr lang="en-US" altLang="ja-JP" sz="9600" dirty="0"/>
          </a:p>
          <a:p>
            <a:r>
              <a:rPr lang="en-US" altLang="ja-JP" sz="9600" dirty="0"/>
              <a:t>Hand in worksheet D as homework. </a:t>
            </a:r>
          </a:p>
          <a:p>
            <a:pPr marL="0" indent="0">
              <a:buNone/>
            </a:pPr>
            <a:endParaRPr lang="en-US" sz="9600" dirty="0"/>
          </a:p>
          <a:p>
            <a:endParaRPr lang="en-US" dirty="0"/>
          </a:p>
          <a:p>
            <a:pPr marL="0" indent="0">
              <a:buNone/>
            </a:pPr>
            <a:r>
              <a:rPr lang="en-US" dirty="0"/>
              <a:t>    </a:t>
            </a:r>
          </a:p>
        </p:txBody>
      </p:sp>
      <p:sp>
        <p:nvSpPr>
          <p:cNvPr id="4" name="Slide Number Placeholder 3">
            <a:extLst>
              <a:ext uri="{FF2B5EF4-FFF2-40B4-BE49-F238E27FC236}">
                <a16:creationId xmlns:a16="http://schemas.microsoft.com/office/drawing/2014/main" id="{22710750-38B1-467B-8B38-FCEBB482E11E}"/>
              </a:ext>
            </a:extLst>
          </p:cNvPr>
          <p:cNvSpPr>
            <a:spLocks noGrp="1"/>
          </p:cNvSpPr>
          <p:nvPr>
            <p:ph type="sldNum" sz="quarter" idx="12"/>
          </p:nvPr>
        </p:nvSpPr>
        <p:spPr/>
        <p:txBody>
          <a:bodyPr/>
          <a:lstStyle/>
          <a:p>
            <a:fld id="{9E4828B8-3F73-49E2-8E03-14D9934C26C6}" type="slidenum">
              <a:rPr lang="en-US" smtClean="0"/>
              <a:t>32</a:t>
            </a:fld>
            <a:endParaRPr lang="en-US" dirty="0"/>
          </a:p>
        </p:txBody>
      </p:sp>
      <p:pic>
        <p:nvPicPr>
          <p:cNvPr id="5" name="group">
            <a:hlinkClick r:id="" action="ppaction://media"/>
            <a:extLst>
              <a:ext uri="{FF2B5EF4-FFF2-40B4-BE49-F238E27FC236}">
                <a16:creationId xmlns:a16="http://schemas.microsoft.com/office/drawing/2014/main" id="{744BE563-902A-4235-8DF1-D6F0AB4A7F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05319" y="3894471"/>
            <a:ext cx="406400" cy="406400"/>
          </a:xfrm>
          <a:prstGeom prst="rect">
            <a:avLst/>
          </a:prstGeom>
        </p:spPr>
      </p:pic>
    </p:spTree>
    <p:extLst>
      <p:ext uri="{BB962C8B-B14F-4D97-AF65-F5344CB8AC3E}">
        <p14:creationId xmlns:p14="http://schemas.microsoft.com/office/powerpoint/2010/main" val="276330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31F0-11A6-4580-A112-21360E4C296A}"/>
              </a:ext>
            </a:extLst>
          </p:cNvPr>
          <p:cNvSpPr>
            <a:spLocks noGrp="1"/>
          </p:cNvSpPr>
          <p:nvPr>
            <p:ph type="title"/>
          </p:nvPr>
        </p:nvSpPr>
        <p:spPr>
          <a:xfrm>
            <a:off x="4534892" y="464763"/>
            <a:ext cx="2512888" cy="760385"/>
          </a:xfrm>
        </p:spPr>
        <p:txBody>
          <a:bodyPr>
            <a:normAutofit fontScale="90000"/>
          </a:bodyPr>
          <a:lstStyle/>
          <a:p>
            <a:r>
              <a:rPr lang="en-US" b="1" dirty="0">
                <a:latin typeface="+mn-lt"/>
              </a:rPr>
              <a:t>Dialog 2-1 </a:t>
            </a:r>
          </a:p>
        </p:txBody>
      </p:sp>
      <p:sp>
        <p:nvSpPr>
          <p:cNvPr id="3" name="Content Placeholder 2">
            <a:extLst>
              <a:ext uri="{FF2B5EF4-FFF2-40B4-BE49-F238E27FC236}">
                <a16:creationId xmlns:a16="http://schemas.microsoft.com/office/drawing/2014/main" id="{F5C38987-ED3B-4749-BA87-43737F36E610}"/>
              </a:ext>
            </a:extLst>
          </p:cNvPr>
          <p:cNvSpPr>
            <a:spLocks noGrp="1"/>
          </p:cNvSpPr>
          <p:nvPr>
            <p:ph idx="1"/>
          </p:nvPr>
        </p:nvSpPr>
        <p:spPr>
          <a:xfrm>
            <a:off x="1046577" y="1495790"/>
            <a:ext cx="4075705" cy="2250503"/>
          </a:xfrm>
        </p:spPr>
        <p:txBody>
          <a:bodyPr>
            <a:normAutofit/>
          </a:bodyPr>
          <a:lstStyle/>
          <a:p>
            <a:pPr marL="0" indent="0">
              <a:buNone/>
            </a:pPr>
            <a:r>
              <a:rPr lang="en-US" sz="2200" dirty="0"/>
              <a:t>A: </a:t>
            </a:r>
            <a:r>
              <a:rPr lang="ja-JP" altLang="en-US" sz="2200" dirty="0"/>
              <a:t>なにがすきですか。</a:t>
            </a:r>
            <a:endParaRPr lang="en-US" altLang="ja-JP" sz="2200" dirty="0"/>
          </a:p>
          <a:p>
            <a:pPr marL="0" indent="0">
              <a:buNone/>
            </a:pPr>
            <a:r>
              <a:rPr lang="en-US" sz="2200" dirty="0"/>
              <a:t>B: __</a:t>
            </a:r>
            <a:r>
              <a:rPr lang="ja-JP" altLang="en-US" sz="2200" dirty="0"/>
              <a:t>＿がすきです。</a:t>
            </a:r>
            <a:endParaRPr lang="en-US" altLang="ja-JP" sz="2200" dirty="0"/>
          </a:p>
          <a:p>
            <a:pPr marL="0" indent="0">
              <a:buNone/>
            </a:pPr>
            <a:endParaRPr lang="en-US" sz="2200" dirty="0"/>
          </a:p>
          <a:p>
            <a:pPr marL="0" indent="0">
              <a:buNone/>
            </a:pPr>
            <a:r>
              <a:rPr lang="en-US" sz="2200" dirty="0"/>
              <a:t>A: </a:t>
            </a:r>
            <a:r>
              <a:rPr lang="ja-JP" altLang="en-US" sz="2200" dirty="0"/>
              <a:t>なにがきらいですか。</a:t>
            </a:r>
            <a:endParaRPr lang="en-US" altLang="ja-JP" sz="2200" dirty="0"/>
          </a:p>
          <a:p>
            <a:pPr marL="0" indent="0">
              <a:buNone/>
            </a:pPr>
            <a:r>
              <a:rPr lang="en-US" sz="2200" dirty="0"/>
              <a:t>B: </a:t>
            </a:r>
            <a:r>
              <a:rPr lang="ja-JP" altLang="en-US" sz="2200" dirty="0"/>
              <a:t>＿＿がきらいです。</a:t>
            </a:r>
            <a:endParaRPr lang="en-US" sz="2200" dirty="0"/>
          </a:p>
        </p:txBody>
      </p:sp>
      <p:sp>
        <p:nvSpPr>
          <p:cNvPr id="4" name="Slide Number Placeholder 3">
            <a:extLst>
              <a:ext uri="{FF2B5EF4-FFF2-40B4-BE49-F238E27FC236}">
                <a16:creationId xmlns:a16="http://schemas.microsoft.com/office/drawing/2014/main" id="{BC45F5CF-FD00-4AF3-BF18-458F4C08FCDA}"/>
              </a:ext>
            </a:extLst>
          </p:cNvPr>
          <p:cNvSpPr>
            <a:spLocks noGrp="1"/>
          </p:cNvSpPr>
          <p:nvPr>
            <p:ph type="sldNum" sz="quarter" idx="12"/>
          </p:nvPr>
        </p:nvSpPr>
        <p:spPr/>
        <p:txBody>
          <a:bodyPr/>
          <a:lstStyle/>
          <a:p>
            <a:fld id="{9E4828B8-3F73-49E2-8E03-14D9934C26C6}" type="slidenum">
              <a:rPr lang="en-US" smtClean="0"/>
              <a:t>33</a:t>
            </a:fld>
            <a:endParaRPr lang="en-US" dirty="0"/>
          </a:p>
        </p:txBody>
      </p:sp>
      <p:sp>
        <p:nvSpPr>
          <p:cNvPr id="5" name="TextBox 4">
            <a:extLst>
              <a:ext uri="{FF2B5EF4-FFF2-40B4-BE49-F238E27FC236}">
                <a16:creationId xmlns:a16="http://schemas.microsoft.com/office/drawing/2014/main" id="{9B8C24DD-0322-425C-BD61-798BAE4F68C5}"/>
              </a:ext>
            </a:extLst>
          </p:cNvPr>
          <p:cNvSpPr txBox="1"/>
          <p:nvPr/>
        </p:nvSpPr>
        <p:spPr>
          <a:xfrm>
            <a:off x="5218981" y="1419199"/>
            <a:ext cx="6316749" cy="1938992"/>
          </a:xfrm>
          <a:prstGeom prst="rect">
            <a:avLst/>
          </a:prstGeom>
          <a:noFill/>
        </p:spPr>
        <p:txBody>
          <a:bodyPr wrap="square" rtlCol="0">
            <a:spAutoFit/>
          </a:bodyPr>
          <a:lstStyle/>
          <a:p>
            <a:r>
              <a:rPr lang="en-US" sz="2400" dirty="0"/>
              <a:t>A: </a:t>
            </a:r>
            <a:r>
              <a:rPr lang="en-US" sz="2400" dirty="0" err="1"/>
              <a:t>nani</a:t>
            </a:r>
            <a:r>
              <a:rPr lang="en-US" sz="2400" dirty="0"/>
              <a:t> </a:t>
            </a:r>
            <a:r>
              <a:rPr lang="en-US" sz="2400" dirty="0" err="1"/>
              <a:t>ga</a:t>
            </a:r>
            <a:r>
              <a:rPr lang="en-US" sz="2400" dirty="0"/>
              <a:t> suki </a:t>
            </a:r>
            <a:r>
              <a:rPr lang="en-US" sz="2400" dirty="0" err="1"/>
              <a:t>desu</a:t>
            </a:r>
            <a:r>
              <a:rPr lang="en-US" sz="2400" dirty="0"/>
              <a:t> ka.    (What do you like?)</a:t>
            </a:r>
          </a:p>
          <a:p>
            <a:r>
              <a:rPr lang="en-US" sz="2400" dirty="0"/>
              <a:t>B: ____</a:t>
            </a:r>
            <a:r>
              <a:rPr lang="en-US" sz="2400" dirty="0" err="1"/>
              <a:t>ga</a:t>
            </a:r>
            <a:r>
              <a:rPr lang="en-US" sz="2400" dirty="0"/>
              <a:t> suki </a:t>
            </a:r>
            <a:r>
              <a:rPr lang="en-US" sz="2400" dirty="0" err="1"/>
              <a:t>desu</a:t>
            </a:r>
            <a:r>
              <a:rPr lang="en-US" sz="2400" dirty="0"/>
              <a:t>.         (I like ____.)</a:t>
            </a:r>
          </a:p>
          <a:p>
            <a:endParaRPr lang="en-US" sz="2400" dirty="0"/>
          </a:p>
          <a:p>
            <a:r>
              <a:rPr lang="en-US" sz="2400" dirty="0"/>
              <a:t>A: </a:t>
            </a:r>
            <a:r>
              <a:rPr lang="en-US" sz="2400" dirty="0" err="1"/>
              <a:t>nani</a:t>
            </a:r>
            <a:r>
              <a:rPr lang="en-US" sz="2400" dirty="0"/>
              <a:t> ga </a:t>
            </a:r>
            <a:r>
              <a:rPr lang="en-US" sz="2400" dirty="0" err="1"/>
              <a:t>kirai</a:t>
            </a:r>
            <a:r>
              <a:rPr lang="en-US" sz="2400" dirty="0"/>
              <a:t> </a:t>
            </a:r>
            <a:r>
              <a:rPr lang="en-US" sz="2400" dirty="0" err="1"/>
              <a:t>desu</a:t>
            </a:r>
            <a:r>
              <a:rPr lang="en-US" sz="2400" dirty="0"/>
              <a:t> ka.   (What do you dislike?)</a:t>
            </a:r>
          </a:p>
          <a:p>
            <a:r>
              <a:rPr lang="en-US" sz="2400" dirty="0"/>
              <a:t>B: ____</a:t>
            </a:r>
            <a:r>
              <a:rPr lang="en-US" sz="2400" dirty="0" err="1"/>
              <a:t>ga</a:t>
            </a:r>
            <a:r>
              <a:rPr lang="en-US" sz="2400" dirty="0"/>
              <a:t> </a:t>
            </a:r>
            <a:r>
              <a:rPr lang="en-US" sz="2400" dirty="0" err="1"/>
              <a:t>kirai</a:t>
            </a:r>
            <a:r>
              <a:rPr lang="en-US" sz="2400" dirty="0"/>
              <a:t> </a:t>
            </a:r>
            <a:r>
              <a:rPr lang="en-US" sz="2400" dirty="0" err="1"/>
              <a:t>desu</a:t>
            </a:r>
            <a:r>
              <a:rPr lang="en-US" sz="2400" dirty="0"/>
              <a:t>.        (I dislike____.)</a:t>
            </a:r>
          </a:p>
        </p:txBody>
      </p:sp>
      <p:pic>
        <p:nvPicPr>
          <p:cNvPr id="7" name="Content Placeholder 4">
            <a:extLst>
              <a:ext uri="{FF2B5EF4-FFF2-40B4-BE49-F238E27FC236}">
                <a16:creationId xmlns:a16="http://schemas.microsoft.com/office/drawing/2014/main" id="{03A2E385-C95A-43E8-86EF-B9E2D1AE61C6}"/>
              </a:ext>
            </a:extLst>
          </p:cNvPr>
          <p:cNvPicPr>
            <a:picLocks noChangeAspect="1"/>
          </p:cNvPicPr>
          <p:nvPr/>
        </p:nvPicPr>
        <p:blipFill>
          <a:blip r:embed="rId4"/>
          <a:stretch>
            <a:fillRect/>
          </a:stretch>
        </p:blipFill>
        <p:spPr>
          <a:xfrm>
            <a:off x="851414" y="3746293"/>
            <a:ext cx="7366957" cy="2819124"/>
          </a:xfrm>
          <a:prstGeom prst="rect">
            <a:avLst/>
          </a:prstGeom>
        </p:spPr>
      </p:pic>
      <p:sp>
        <p:nvSpPr>
          <p:cNvPr id="8" name="TextBox 7">
            <a:extLst>
              <a:ext uri="{FF2B5EF4-FFF2-40B4-BE49-F238E27FC236}">
                <a16:creationId xmlns:a16="http://schemas.microsoft.com/office/drawing/2014/main" id="{FB9D50B7-D123-42FF-AE77-DA0515950580}"/>
              </a:ext>
            </a:extLst>
          </p:cNvPr>
          <p:cNvSpPr txBox="1"/>
          <p:nvPr/>
        </p:nvSpPr>
        <p:spPr>
          <a:xfrm>
            <a:off x="8610600" y="4359044"/>
            <a:ext cx="2813847" cy="1384995"/>
          </a:xfrm>
          <a:prstGeom prst="rect">
            <a:avLst/>
          </a:prstGeom>
          <a:noFill/>
        </p:spPr>
        <p:txBody>
          <a:bodyPr wrap="square" rtlCol="0">
            <a:spAutoFit/>
          </a:bodyPr>
          <a:lstStyle/>
          <a:p>
            <a:r>
              <a:rPr lang="en-US" sz="2800" dirty="0">
                <a:solidFill>
                  <a:srgbClr val="002060"/>
                </a:solidFill>
              </a:rPr>
              <a:t>Add more food that you like or do not like to the list.</a:t>
            </a:r>
          </a:p>
        </p:txBody>
      </p:sp>
      <p:sp>
        <p:nvSpPr>
          <p:cNvPr id="9" name="Speech Bubble: Rectangle with Corners Rounded 8">
            <a:extLst>
              <a:ext uri="{FF2B5EF4-FFF2-40B4-BE49-F238E27FC236}">
                <a16:creationId xmlns:a16="http://schemas.microsoft.com/office/drawing/2014/main" id="{C9D3A3CB-A8E4-4A4F-BB6E-A34214488647}"/>
              </a:ext>
            </a:extLst>
          </p:cNvPr>
          <p:cNvSpPr/>
          <p:nvPr/>
        </p:nvSpPr>
        <p:spPr>
          <a:xfrm rot="5400000">
            <a:off x="9236831" y="3749139"/>
            <a:ext cx="1561384" cy="2813847"/>
          </a:xfrm>
          <a:prstGeom prst="wedgeRoundRectCallout">
            <a:avLst>
              <a:gd name="adj1" fmla="val -6229"/>
              <a:gd name="adj2" fmla="val 7083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pic>
        <p:nvPicPr>
          <p:cNvPr id="10" name="what do you like">
            <a:hlinkClick r:id="" action="ppaction://media"/>
            <a:extLst>
              <a:ext uri="{FF2B5EF4-FFF2-40B4-BE49-F238E27FC236}">
                <a16:creationId xmlns:a16="http://schemas.microsoft.com/office/drawing/2014/main" id="{75DF593E-41FF-4066-86D1-E601DF604E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78501" y="3225800"/>
            <a:ext cx="406400" cy="406400"/>
          </a:xfrm>
          <a:prstGeom prst="rect">
            <a:avLst/>
          </a:prstGeom>
        </p:spPr>
      </p:pic>
    </p:spTree>
    <p:extLst>
      <p:ext uri="{BB962C8B-B14F-4D97-AF65-F5344CB8AC3E}">
        <p14:creationId xmlns:p14="http://schemas.microsoft.com/office/powerpoint/2010/main" val="279764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3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30338-944B-41FF-9A3E-B5B01F2562F9}"/>
              </a:ext>
            </a:extLst>
          </p:cNvPr>
          <p:cNvSpPr>
            <a:spLocks noGrp="1"/>
          </p:cNvSpPr>
          <p:nvPr>
            <p:ph type="title"/>
          </p:nvPr>
        </p:nvSpPr>
        <p:spPr>
          <a:xfrm>
            <a:off x="4124864" y="910131"/>
            <a:ext cx="2586487" cy="784914"/>
          </a:xfrm>
        </p:spPr>
        <p:txBody>
          <a:bodyPr>
            <a:normAutofit/>
          </a:bodyPr>
          <a:lstStyle/>
          <a:p>
            <a:r>
              <a:rPr lang="en-US" sz="4000" b="1" dirty="0">
                <a:latin typeface="+mn-lt"/>
              </a:rPr>
              <a:t>Homework</a:t>
            </a:r>
          </a:p>
        </p:txBody>
      </p:sp>
      <p:sp>
        <p:nvSpPr>
          <p:cNvPr id="3" name="Content Placeholder 2">
            <a:extLst>
              <a:ext uri="{FF2B5EF4-FFF2-40B4-BE49-F238E27FC236}">
                <a16:creationId xmlns:a16="http://schemas.microsoft.com/office/drawing/2014/main" id="{028E0ACD-EA18-4CEE-A7EB-512BABDE29C9}"/>
              </a:ext>
            </a:extLst>
          </p:cNvPr>
          <p:cNvSpPr>
            <a:spLocks noGrp="1"/>
          </p:cNvSpPr>
          <p:nvPr>
            <p:ph idx="1"/>
          </p:nvPr>
        </p:nvSpPr>
        <p:spPr>
          <a:xfrm>
            <a:off x="933091" y="2627312"/>
            <a:ext cx="10325818" cy="1948432"/>
          </a:xfrm>
        </p:spPr>
        <p:txBody>
          <a:bodyPr>
            <a:normAutofit fontScale="85000" lnSpcReduction="10000"/>
          </a:bodyPr>
          <a:lstStyle/>
          <a:p>
            <a:r>
              <a:rPr lang="en-US" sz="3000" dirty="0"/>
              <a:t>Create and write two of your own dialogs using dialog 2-1 on your own paper, and then use your own choice of food items that you like or dislike. </a:t>
            </a:r>
          </a:p>
          <a:p>
            <a:r>
              <a:rPr lang="en-US" sz="3000" dirty="0"/>
              <a:t>Practice to speak your own dialog (above) in pair in a class presentation.</a:t>
            </a:r>
          </a:p>
          <a:p>
            <a:r>
              <a:rPr lang="en-US" sz="3000" dirty="0"/>
              <a:t>Complete worksheet D for survey at home. </a:t>
            </a:r>
          </a:p>
          <a:p>
            <a:endParaRPr lang="en-US" dirty="0"/>
          </a:p>
          <a:p>
            <a:endParaRPr lang="en-US" dirty="0"/>
          </a:p>
        </p:txBody>
      </p:sp>
      <p:sp>
        <p:nvSpPr>
          <p:cNvPr id="4" name="Slide Number Placeholder 3">
            <a:extLst>
              <a:ext uri="{FF2B5EF4-FFF2-40B4-BE49-F238E27FC236}">
                <a16:creationId xmlns:a16="http://schemas.microsoft.com/office/drawing/2014/main" id="{90E5B171-6E7D-4C60-880D-2AA9712358B4}"/>
              </a:ext>
            </a:extLst>
          </p:cNvPr>
          <p:cNvSpPr>
            <a:spLocks noGrp="1"/>
          </p:cNvSpPr>
          <p:nvPr>
            <p:ph type="sldNum" sz="quarter" idx="12"/>
          </p:nvPr>
        </p:nvSpPr>
        <p:spPr/>
        <p:txBody>
          <a:bodyPr/>
          <a:lstStyle/>
          <a:p>
            <a:fld id="{9E4828B8-3F73-49E2-8E03-14D9934C26C6}" type="slidenum">
              <a:rPr lang="en-US" smtClean="0"/>
              <a:t>34</a:t>
            </a:fld>
            <a:endParaRPr lang="en-US" dirty="0"/>
          </a:p>
        </p:txBody>
      </p:sp>
    </p:spTree>
    <p:extLst>
      <p:ext uri="{BB962C8B-B14F-4D97-AF65-F5344CB8AC3E}">
        <p14:creationId xmlns:p14="http://schemas.microsoft.com/office/powerpoint/2010/main" val="21152503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5B2260-5ABC-4095-B412-6873B8F70FB2}"/>
              </a:ext>
            </a:extLst>
          </p:cNvPr>
          <p:cNvSpPr/>
          <p:nvPr/>
        </p:nvSpPr>
        <p:spPr>
          <a:xfrm>
            <a:off x="3280580" y="2665411"/>
            <a:ext cx="5113258" cy="1200329"/>
          </a:xfrm>
          <a:prstGeom prst="rect">
            <a:avLst/>
          </a:prstGeom>
          <a:noFill/>
        </p:spPr>
        <p:txBody>
          <a:bodyPr wrap="none" lIns="91440" tIns="45720" rIns="91440" bIns="45720">
            <a:spAutoFit/>
          </a:bodyPr>
          <a:lstStyle/>
          <a:p>
            <a:pPr algn="ctr"/>
            <a:r>
              <a:rPr lang="en-US" sz="7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Day 4 Lesson</a:t>
            </a:r>
          </a:p>
        </p:txBody>
      </p:sp>
      <p:sp>
        <p:nvSpPr>
          <p:cNvPr id="2" name="Slide Number Placeholder 1">
            <a:extLst>
              <a:ext uri="{FF2B5EF4-FFF2-40B4-BE49-F238E27FC236}">
                <a16:creationId xmlns:a16="http://schemas.microsoft.com/office/drawing/2014/main" id="{07588D69-B8CE-419B-8584-F996E83CB844}"/>
              </a:ext>
            </a:extLst>
          </p:cNvPr>
          <p:cNvSpPr>
            <a:spLocks noGrp="1"/>
          </p:cNvSpPr>
          <p:nvPr>
            <p:ph type="sldNum" sz="quarter" idx="12"/>
          </p:nvPr>
        </p:nvSpPr>
        <p:spPr/>
        <p:txBody>
          <a:bodyPr/>
          <a:lstStyle/>
          <a:p>
            <a:fld id="{9E4828B8-3F73-49E2-8E03-14D9934C26C6}" type="slidenum">
              <a:rPr lang="en-US" smtClean="0"/>
              <a:t>35</a:t>
            </a:fld>
            <a:endParaRPr lang="en-US"/>
          </a:p>
        </p:txBody>
      </p:sp>
    </p:spTree>
    <p:extLst>
      <p:ext uri="{BB962C8B-B14F-4D97-AF65-F5344CB8AC3E}">
        <p14:creationId xmlns:p14="http://schemas.microsoft.com/office/powerpoint/2010/main" val="18652637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31F0-11A6-4580-A112-21360E4C296A}"/>
              </a:ext>
            </a:extLst>
          </p:cNvPr>
          <p:cNvSpPr>
            <a:spLocks noGrp="1"/>
          </p:cNvSpPr>
          <p:nvPr>
            <p:ph type="title"/>
          </p:nvPr>
        </p:nvSpPr>
        <p:spPr>
          <a:xfrm>
            <a:off x="4650228" y="1048770"/>
            <a:ext cx="2891544" cy="867682"/>
          </a:xfrm>
        </p:spPr>
        <p:txBody>
          <a:bodyPr>
            <a:normAutofit/>
          </a:bodyPr>
          <a:lstStyle/>
          <a:p>
            <a:pPr algn="ctr"/>
            <a:r>
              <a:rPr lang="en-US" sz="4000" b="1" dirty="0">
                <a:latin typeface="+mn-lt"/>
              </a:rPr>
              <a:t>Topic of Day</a:t>
            </a:r>
          </a:p>
        </p:txBody>
      </p:sp>
      <p:sp>
        <p:nvSpPr>
          <p:cNvPr id="3" name="Content Placeholder 2">
            <a:extLst>
              <a:ext uri="{FF2B5EF4-FFF2-40B4-BE49-F238E27FC236}">
                <a16:creationId xmlns:a16="http://schemas.microsoft.com/office/drawing/2014/main" id="{F5C38987-ED3B-4749-BA87-43737F36E610}"/>
              </a:ext>
            </a:extLst>
          </p:cNvPr>
          <p:cNvSpPr>
            <a:spLocks noGrp="1"/>
          </p:cNvSpPr>
          <p:nvPr>
            <p:ph idx="1"/>
          </p:nvPr>
        </p:nvSpPr>
        <p:spPr>
          <a:xfrm>
            <a:off x="1687901" y="2810859"/>
            <a:ext cx="8586160" cy="976138"/>
          </a:xfrm>
        </p:spPr>
        <p:txBody>
          <a:bodyPr>
            <a:noAutofit/>
          </a:bodyPr>
          <a:lstStyle/>
          <a:p>
            <a:pPr marL="0" indent="0">
              <a:buNone/>
            </a:pPr>
            <a:r>
              <a:rPr lang="en-US" sz="3200" dirty="0"/>
              <a:t>Healthy or unhealthy food and school lunch time in US and Japan</a:t>
            </a:r>
          </a:p>
        </p:txBody>
      </p:sp>
      <p:sp>
        <p:nvSpPr>
          <p:cNvPr id="4" name="Slide Number Placeholder 3">
            <a:extLst>
              <a:ext uri="{FF2B5EF4-FFF2-40B4-BE49-F238E27FC236}">
                <a16:creationId xmlns:a16="http://schemas.microsoft.com/office/drawing/2014/main" id="{30576B61-DF9D-49D3-8676-1E4F83834510}"/>
              </a:ext>
            </a:extLst>
          </p:cNvPr>
          <p:cNvSpPr>
            <a:spLocks noGrp="1"/>
          </p:cNvSpPr>
          <p:nvPr>
            <p:ph type="sldNum" sz="quarter" idx="12"/>
          </p:nvPr>
        </p:nvSpPr>
        <p:spPr/>
        <p:txBody>
          <a:bodyPr/>
          <a:lstStyle/>
          <a:p>
            <a:fld id="{9E4828B8-3F73-49E2-8E03-14D9934C26C6}" type="slidenum">
              <a:rPr lang="en-US" smtClean="0"/>
              <a:t>36</a:t>
            </a:fld>
            <a:endParaRPr lang="en-US"/>
          </a:p>
        </p:txBody>
      </p:sp>
    </p:spTree>
    <p:extLst>
      <p:ext uri="{BB962C8B-B14F-4D97-AF65-F5344CB8AC3E}">
        <p14:creationId xmlns:p14="http://schemas.microsoft.com/office/powerpoint/2010/main" val="2761433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31F0-11A6-4580-A112-21360E4C296A}"/>
              </a:ext>
            </a:extLst>
          </p:cNvPr>
          <p:cNvSpPr>
            <a:spLocks noGrp="1"/>
          </p:cNvSpPr>
          <p:nvPr>
            <p:ph type="title"/>
          </p:nvPr>
        </p:nvSpPr>
        <p:spPr>
          <a:xfrm>
            <a:off x="4207431" y="1144559"/>
            <a:ext cx="2762250" cy="777875"/>
          </a:xfrm>
        </p:spPr>
        <p:txBody>
          <a:bodyPr>
            <a:normAutofit/>
          </a:bodyPr>
          <a:lstStyle/>
          <a:p>
            <a:pPr algn="ctr"/>
            <a:r>
              <a:rPr lang="en-US" sz="4000" b="1" dirty="0">
                <a:latin typeface="+mn-lt"/>
              </a:rPr>
              <a:t>Objectives </a:t>
            </a:r>
          </a:p>
        </p:txBody>
      </p:sp>
      <p:sp>
        <p:nvSpPr>
          <p:cNvPr id="3" name="Content Placeholder 2">
            <a:extLst>
              <a:ext uri="{FF2B5EF4-FFF2-40B4-BE49-F238E27FC236}">
                <a16:creationId xmlns:a16="http://schemas.microsoft.com/office/drawing/2014/main" id="{F5C38987-ED3B-4749-BA87-43737F36E610}"/>
              </a:ext>
            </a:extLst>
          </p:cNvPr>
          <p:cNvSpPr>
            <a:spLocks noGrp="1"/>
          </p:cNvSpPr>
          <p:nvPr>
            <p:ph idx="1"/>
          </p:nvPr>
        </p:nvSpPr>
        <p:spPr>
          <a:xfrm>
            <a:off x="1246055" y="2663619"/>
            <a:ext cx="9889671" cy="2080909"/>
          </a:xfrm>
        </p:spPr>
        <p:txBody>
          <a:bodyPr>
            <a:noAutofit/>
          </a:bodyPr>
          <a:lstStyle/>
          <a:p>
            <a:r>
              <a:rPr lang="en-US" sz="3200" dirty="0"/>
              <a:t>Students will be able to learn about similarities and differences in foods and school lunches in US and Japan. </a:t>
            </a:r>
          </a:p>
          <a:p>
            <a:r>
              <a:rPr lang="en-US" sz="3200" dirty="0"/>
              <a:t> Students will be able to select their own healthy foods. </a:t>
            </a:r>
          </a:p>
          <a:p>
            <a:pPr marL="0" indent="0">
              <a:buNone/>
            </a:pPr>
            <a:endParaRPr lang="en-US" sz="3200" dirty="0"/>
          </a:p>
        </p:txBody>
      </p:sp>
      <p:sp>
        <p:nvSpPr>
          <p:cNvPr id="4" name="Slide Number Placeholder 3">
            <a:extLst>
              <a:ext uri="{FF2B5EF4-FFF2-40B4-BE49-F238E27FC236}">
                <a16:creationId xmlns:a16="http://schemas.microsoft.com/office/drawing/2014/main" id="{9A57019B-3E44-42C5-A22E-5016BF286F46}"/>
              </a:ext>
            </a:extLst>
          </p:cNvPr>
          <p:cNvSpPr>
            <a:spLocks noGrp="1"/>
          </p:cNvSpPr>
          <p:nvPr>
            <p:ph type="sldNum" sz="quarter" idx="12"/>
          </p:nvPr>
        </p:nvSpPr>
        <p:spPr/>
        <p:txBody>
          <a:bodyPr/>
          <a:lstStyle/>
          <a:p>
            <a:fld id="{9E4828B8-3F73-49E2-8E03-14D9934C26C6}" type="slidenum">
              <a:rPr lang="en-US" smtClean="0"/>
              <a:t>37</a:t>
            </a:fld>
            <a:endParaRPr lang="en-US"/>
          </a:p>
        </p:txBody>
      </p:sp>
    </p:spTree>
    <p:extLst>
      <p:ext uri="{BB962C8B-B14F-4D97-AF65-F5344CB8AC3E}">
        <p14:creationId xmlns:p14="http://schemas.microsoft.com/office/powerpoint/2010/main" val="24494994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31F0-11A6-4580-A112-21360E4C296A}"/>
              </a:ext>
            </a:extLst>
          </p:cNvPr>
          <p:cNvSpPr>
            <a:spLocks noGrp="1"/>
          </p:cNvSpPr>
          <p:nvPr>
            <p:ph type="title"/>
          </p:nvPr>
        </p:nvSpPr>
        <p:spPr>
          <a:xfrm>
            <a:off x="3380517" y="638905"/>
            <a:ext cx="4928158" cy="704397"/>
          </a:xfrm>
        </p:spPr>
        <p:txBody>
          <a:bodyPr>
            <a:normAutofit fontScale="90000"/>
          </a:bodyPr>
          <a:lstStyle/>
          <a:p>
            <a:pPr algn="ctr"/>
            <a:r>
              <a:rPr lang="en-US" sz="4000" b="1" dirty="0">
                <a:latin typeface="+mn-lt"/>
              </a:rPr>
              <a:t>Description of activities </a:t>
            </a:r>
          </a:p>
        </p:txBody>
      </p:sp>
      <p:sp>
        <p:nvSpPr>
          <p:cNvPr id="3" name="Content Placeholder 2">
            <a:extLst>
              <a:ext uri="{FF2B5EF4-FFF2-40B4-BE49-F238E27FC236}">
                <a16:creationId xmlns:a16="http://schemas.microsoft.com/office/drawing/2014/main" id="{F5C38987-ED3B-4749-BA87-43737F36E610}"/>
              </a:ext>
            </a:extLst>
          </p:cNvPr>
          <p:cNvSpPr>
            <a:spLocks noGrp="1"/>
          </p:cNvSpPr>
          <p:nvPr>
            <p:ph idx="1"/>
          </p:nvPr>
        </p:nvSpPr>
        <p:spPr>
          <a:xfrm>
            <a:off x="944336" y="1699507"/>
            <a:ext cx="10409464" cy="4727172"/>
          </a:xfrm>
        </p:spPr>
        <p:txBody>
          <a:bodyPr>
            <a:noAutofit/>
          </a:bodyPr>
          <a:lstStyle/>
          <a:p>
            <a:r>
              <a:rPr lang="en-US" dirty="0"/>
              <a:t>Has students represent dialog 2 in pairs to class. </a:t>
            </a:r>
          </a:p>
          <a:p>
            <a:r>
              <a:rPr lang="en-US" dirty="0"/>
              <a:t>As review from lesson 3, asks students if they like healthy food using the following words. </a:t>
            </a:r>
          </a:p>
          <a:p>
            <a:pPr marL="0" indent="0">
              <a:buNone/>
            </a:pPr>
            <a:r>
              <a:rPr lang="en-US" dirty="0"/>
              <a:t>   Do you like (healthy food)? [</a:t>
            </a:r>
            <a:r>
              <a:rPr lang="ja-JP" altLang="en-US" dirty="0"/>
              <a:t>ヘルシーフード</a:t>
            </a:r>
            <a:r>
              <a:rPr lang="en-US" altLang="ja-JP" dirty="0"/>
              <a:t>(</a:t>
            </a:r>
            <a:r>
              <a:rPr lang="en-US" altLang="ja-JP" dirty="0" err="1"/>
              <a:t>herushii</a:t>
            </a:r>
            <a:r>
              <a:rPr lang="en-US" altLang="ja-JP" dirty="0"/>
              <a:t> </a:t>
            </a:r>
            <a:r>
              <a:rPr lang="en-US" altLang="ja-JP" dirty="0" err="1"/>
              <a:t>fuudo</a:t>
            </a:r>
            <a:r>
              <a:rPr lang="en-US" altLang="ja-JP" dirty="0"/>
              <a:t>)</a:t>
            </a:r>
            <a:r>
              <a:rPr lang="en-US" dirty="0"/>
              <a:t>] </a:t>
            </a:r>
          </a:p>
          <a:p>
            <a:r>
              <a:rPr lang="en-US" dirty="0"/>
              <a:t>Has students show a variety of foods using the pictures and asks if they like them and if the food is healthy by using the following sentences.</a:t>
            </a:r>
          </a:p>
          <a:p>
            <a:pPr marL="0" indent="0">
              <a:buNone/>
            </a:pPr>
            <a:r>
              <a:rPr lang="en-US" dirty="0"/>
              <a:t>     Do you like ____? Is it healthy food? (learned as S + be-verb form) </a:t>
            </a:r>
          </a:p>
          <a:p>
            <a:r>
              <a:rPr lang="en-US" dirty="0"/>
              <a:t>Has students make a list of healthy and unhealthy food using the </a:t>
            </a:r>
            <a:r>
              <a:rPr lang="en-US" dirty="0">
                <a:hlinkClick r:id="rId2"/>
              </a:rPr>
              <a:t>websites</a:t>
            </a:r>
            <a:r>
              <a:rPr lang="en-US" dirty="0"/>
              <a:t> given and work on worksheet E.  </a:t>
            </a:r>
          </a:p>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sz="3200" dirty="0"/>
              <a:t> </a:t>
            </a:r>
          </a:p>
        </p:txBody>
      </p:sp>
      <p:sp>
        <p:nvSpPr>
          <p:cNvPr id="4" name="Slide Number Placeholder 3">
            <a:extLst>
              <a:ext uri="{FF2B5EF4-FFF2-40B4-BE49-F238E27FC236}">
                <a16:creationId xmlns:a16="http://schemas.microsoft.com/office/drawing/2014/main" id="{9EDF6EA4-2A10-4090-83A3-E4A36ECBBDAE}"/>
              </a:ext>
            </a:extLst>
          </p:cNvPr>
          <p:cNvSpPr>
            <a:spLocks noGrp="1"/>
          </p:cNvSpPr>
          <p:nvPr>
            <p:ph type="sldNum" sz="quarter" idx="12"/>
          </p:nvPr>
        </p:nvSpPr>
        <p:spPr/>
        <p:txBody>
          <a:bodyPr/>
          <a:lstStyle/>
          <a:p>
            <a:fld id="{9E4828B8-3F73-49E2-8E03-14D9934C26C6}" type="slidenum">
              <a:rPr lang="en-US" smtClean="0">
                <a:latin typeface="Britannic Bold" panose="020B0903060703020204" pitchFamily="34" charset="0"/>
              </a:rPr>
              <a:t>38</a:t>
            </a:fld>
            <a:endParaRPr lang="en-US" dirty="0">
              <a:latin typeface="Britannic Bold" panose="020B0903060703020204" pitchFamily="34" charset="0"/>
            </a:endParaRPr>
          </a:p>
        </p:txBody>
      </p:sp>
    </p:spTree>
    <p:extLst>
      <p:ext uri="{BB962C8B-B14F-4D97-AF65-F5344CB8AC3E}">
        <p14:creationId xmlns:p14="http://schemas.microsoft.com/office/powerpoint/2010/main" val="1820567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C38987-ED3B-4749-BA87-43737F36E610}"/>
              </a:ext>
            </a:extLst>
          </p:cNvPr>
          <p:cNvSpPr>
            <a:spLocks noGrp="1"/>
          </p:cNvSpPr>
          <p:nvPr>
            <p:ph idx="1"/>
          </p:nvPr>
        </p:nvSpPr>
        <p:spPr>
          <a:xfrm>
            <a:off x="1218941" y="2150083"/>
            <a:ext cx="3258475" cy="2250503"/>
          </a:xfrm>
        </p:spPr>
        <p:txBody>
          <a:bodyPr>
            <a:normAutofit/>
          </a:bodyPr>
          <a:lstStyle/>
          <a:p>
            <a:pPr marL="0" indent="0">
              <a:buNone/>
            </a:pPr>
            <a:r>
              <a:rPr lang="en-US" sz="2200" dirty="0"/>
              <a:t>A: </a:t>
            </a:r>
            <a:r>
              <a:rPr lang="ja-JP" altLang="en-US" sz="2200" dirty="0"/>
              <a:t>なにがすきですか。</a:t>
            </a:r>
            <a:endParaRPr lang="en-US" altLang="ja-JP" sz="2200" dirty="0"/>
          </a:p>
          <a:p>
            <a:pPr marL="0" indent="0">
              <a:buNone/>
            </a:pPr>
            <a:r>
              <a:rPr lang="en-US" sz="2200" dirty="0"/>
              <a:t>B: __</a:t>
            </a:r>
            <a:r>
              <a:rPr lang="ja-JP" altLang="en-US" sz="2200" dirty="0"/>
              <a:t>＿がすきです。</a:t>
            </a:r>
            <a:endParaRPr lang="en-US" altLang="ja-JP" sz="2200" dirty="0"/>
          </a:p>
          <a:p>
            <a:pPr marL="0" indent="0">
              <a:buNone/>
            </a:pPr>
            <a:endParaRPr lang="en-US" sz="2200" dirty="0"/>
          </a:p>
          <a:p>
            <a:pPr marL="0" indent="0">
              <a:buNone/>
            </a:pPr>
            <a:r>
              <a:rPr lang="en-US" sz="2200" dirty="0"/>
              <a:t>A: </a:t>
            </a:r>
            <a:r>
              <a:rPr lang="ja-JP" altLang="en-US" sz="2200" dirty="0"/>
              <a:t>なにがきらいですか。</a:t>
            </a:r>
            <a:endParaRPr lang="en-US" altLang="ja-JP" sz="2200" dirty="0"/>
          </a:p>
          <a:p>
            <a:pPr marL="0" indent="0">
              <a:buNone/>
            </a:pPr>
            <a:r>
              <a:rPr lang="en-US" sz="2200" dirty="0"/>
              <a:t>B: </a:t>
            </a:r>
            <a:r>
              <a:rPr lang="ja-JP" altLang="en-US" sz="2200" dirty="0"/>
              <a:t>＿＿がきらいです。</a:t>
            </a:r>
            <a:endParaRPr lang="en-US" sz="2200" dirty="0"/>
          </a:p>
        </p:txBody>
      </p:sp>
      <p:sp>
        <p:nvSpPr>
          <p:cNvPr id="4" name="Slide Number Placeholder 3">
            <a:extLst>
              <a:ext uri="{FF2B5EF4-FFF2-40B4-BE49-F238E27FC236}">
                <a16:creationId xmlns:a16="http://schemas.microsoft.com/office/drawing/2014/main" id="{BC45F5CF-FD00-4AF3-BF18-458F4C08FCDA}"/>
              </a:ext>
            </a:extLst>
          </p:cNvPr>
          <p:cNvSpPr>
            <a:spLocks noGrp="1"/>
          </p:cNvSpPr>
          <p:nvPr>
            <p:ph type="sldNum" sz="quarter" idx="12"/>
          </p:nvPr>
        </p:nvSpPr>
        <p:spPr>
          <a:xfrm>
            <a:off x="10122031" y="4417100"/>
            <a:ext cx="1511431" cy="365125"/>
          </a:xfrm>
        </p:spPr>
        <p:txBody>
          <a:bodyPr/>
          <a:lstStyle/>
          <a:p>
            <a:r>
              <a:rPr lang="en-US" sz="2000" dirty="0">
                <a:solidFill>
                  <a:schemeClr val="tx1"/>
                </a:solidFill>
              </a:rPr>
              <a:t>See Rubric A</a:t>
            </a:r>
          </a:p>
        </p:txBody>
      </p:sp>
      <p:sp>
        <p:nvSpPr>
          <p:cNvPr id="5" name="TextBox 4">
            <a:extLst>
              <a:ext uri="{FF2B5EF4-FFF2-40B4-BE49-F238E27FC236}">
                <a16:creationId xmlns:a16="http://schemas.microsoft.com/office/drawing/2014/main" id="{9B8C24DD-0322-425C-BD61-798BAE4F68C5}"/>
              </a:ext>
            </a:extLst>
          </p:cNvPr>
          <p:cNvSpPr txBox="1"/>
          <p:nvPr/>
        </p:nvSpPr>
        <p:spPr>
          <a:xfrm>
            <a:off x="5316713" y="2035828"/>
            <a:ext cx="6316749" cy="1938992"/>
          </a:xfrm>
          <a:prstGeom prst="rect">
            <a:avLst/>
          </a:prstGeom>
          <a:noFill/>
        </p:spPr>
        <p:txBody>
          <a:bodyPr wrap="square" rtlCol="0">
            <a:spAutoFit/>
          </a:bodyPr>
          <a:lstStyle/>
          <a:p>
            <a:r>
              <a:rPr lang="en-US" sz="2400" dirty="0"/>
              <a:t>A: </a:t>
            </a:r>
            <a:r>
              <a:rPr lang="en-US" sz="2400" dirty="0" err="1"/>
              <a:t>nani</a:t>
            </a:r>
            <a:r>
              <a:rPr lang="en-US" sz="2400" dirty="0"/>
              <a:t> </a:t>
            </a:r>
            <a:r>
              <a:rPr lang="en-US" sz="2400" dirty="0" err="1"/>
              <a:t>ga</a:t>
            </a:r>
            <a:r>
              <a:rPr lang="en-US" sz="2400" dirty="0"/>
              <a:t> suki </a:t>
            </a:r>
            <a:r>
              <a:rPr lang="en-US" sz="2400" dirty="0" err="1"/>
              <a:t>desu</a:t>
            </a:r>
            <a:r>
              <a:rPr lang="en-US" sz="2400" dirty="0"/>
              <a:t> ka.    (What do you like?)</a:t>
            </a:r>
          </a:p>
          <a:p>
            <a:r>
              <a:rPr lang="en-US" sz="2400" dirty="0"/>
              <a:t>B: ____</a:t>
            </a:r>
            <a:r>
              <a:rPr lang="en-US" sz="2400" dirty="0" err="1"/>
              <a:t>ga</a:t>
            </a:r>
            <a:r>
              <a:rPr lang="en-US" sz="2400" dirty="0"/>
              <a:t> suki </a:t>
            </a:r>
            <a:r>
              <a:rPr lang="en-US" sz="2400" dirty="0" err="1"/>
              <a:t>desu</a:t>
            </a:r>
            <a:r>
              <a:rPr lang="en-US" sz="2400" dirty="0"/>
              <a:t>.         (I like ____.)</a:t>
            </a:r>
          </a:p>
          <a:p>
            <a:endParaRPr lang="en-US" sz="2400" dirty="0"/>
          </a:p>
          <a:p>
            <a:r>
              <a:rPr lang="en-US" sz="2400" dirty="0"/>
              <a:t>A: </a:t>
            </a:r>
            <a:r>
              <a:rPr lang="en-US" sz="2400" dirty="0" err="1"/>
              <a:t>nani</a:t>
            </a:r>
            <a:r>
              <a:rPr lang="en-US" sz="2400" dirty="0"/>
              <a:t> ga </a:t>
            </a:r>
            <a:r>
              <a:rPr lang="en-US" sz="2400" dirty="0" err="1"/>
              <a:t>kirai</a:t>
            </a:r>
            <a:r>
              <a:rPr lang="en-US" sz="2400" dirty="0"/>
              <a:t> </a:t>
            </a:r>
            <a:r>
              <a:rPr lang="en-US" sz="2400" dirty="0" err="1"/>
              <a:t>desu</a:t>
            </a:r>
            <a:r>
              <a:rPr lang="en-US" sz="2400" dirty="0"/>
              <a:t> ka.   (What do you dislike?)</a:t>
            </a:r>
          </a:p>
          <a:p>
            <a:r>
              <a:rPr lang="en-US" sz="2400" dirty="0"/>
              <a:t>B: ____</a:t>
            </a:r>
            <a:r>
              <a:rPr lang="en-US" sz="2400" dirty="0" err="1"/>
              <a:t>ga</a:t>
            </a:r>
            <a:r>
              <a:rPr lang="en-US" sz="2400" dirty="0"/>
              <a:t> </a:t>
            </a:r>
            <a:r>
              <a:rPr lang="en-US" sz="2400" dirty="0" err="1"/>
              <a:t>kirai</a:t>
            </a:r>
            <a:r>
              <a:rPr lang="en-US" sz="2400" dirty="0"/>
              <a:t> </a:t>
            </a:r>
            <a:r>
              <a:rPr lang="en-US" sz="2400" dirty="0" err="1"/>
              <a:t>desu</a:t>
            </a:r>
            <a:r>
              <a:rPr lang="en-US" sz="2400" dirty="0"/>
              <a:t>.        (I dislike____.)</a:t>
            </a:r>
          </a:p>
        </p:txBody>
      </p:sp>
      <p:pic>
        <p:nvPicPr>
          <p:cNvPr id="7" name="Content Placeholder 4">
            <a:extLst>
              <a:ext uri="{FF2B5EF4-FFF2-40B4-BE49-F238E27FC236}">
                <a16:creationId xmlns:a16="http://schemas.microsoft.com/office/drawing/2014/main" id="{03A2E385-C95A-43E8-86EF-B9E2D1AE61C6}"/>
              </a:ext>
            </a:extLst>
          </p:cNvPr>
          <p:cNvPicPr>
            <a:picLocks noChangeAspect="1"/>
          </p:cNvPicPr>
          <p:nvPr/>
        </p:nvPicPr>
        <p:blipFill>
          <a:blip r:embed="rId4"/>
          <a:stretch>
            <a:fillRect/>
          </a:stretch>
        </p:blipFill>
        <p:spPr>
          <a:xfrm>
            <a:off x="2233001" y="4301536"/>
            <a:ext cx="6029864" cy="2307456"/>
          </a:xfrm>
          <a:prstGeom prst="rect">
            <a:avLst/>
          </a:prstGeom>
        </p:spPr>
      </p:pic>
      <p:sp>
        <p:nvSpPr>
          <p:cNvPr id="8" name="TextBox 7">
            <a:extLst>
              <a:ext uri="{FF2B5EF4-FFF2-40B4-BE49-F238E27FC236}">
                <a16:creationId xmlns:a16="http://schemas.microsoft.com/office/drawing/2014/main" id="{FB9D50B7-D123-42FF-AE77-DA0515950580}"/>
              </a:ext>
            </a:extLst>
          </p:cNvPr>
          <p:cNvSpPr txBox="1"/>
          <p:nvPr/>
        </p:nvSpPr>
        <p:spPr>
          <a:xfrm>
            <a:off x="8463950" y="5106407"/>
            <a:ext cx="2813847" cy="1015663"/>
          </a:xfrm>
          <a:prstGeom prst="rect">
            <a:avLst/>
          </a:prstGeom>
          <a:noFill/>
        </p:spPr>
        <p:txBody>
          <a:bodyPr wrap="square" rtlCol="0">
            <a:spAutoFit/>
          </a:bodyPr>
          <a:lstStyle/>
          <a:p>
            <a:r>
              <a:rPr lang="en-US" sz="2000" dirty="0">
                <a:solidFill>
                  <a:srgbClr val="002060"/>
                </a:solidFill>
              </a:rPr>
              <a:t>Add more food that you like or do not like to the list.</a:t>
            </a:r>
          </a:p>
        </p:txBody>
      </p:sp>
      <p:sp>
        <p:nvSpPr>
          <p:cNvPr id="9" name="Speech Bubble: Rectangle with Corners Rounded 8">
            <a:extLst>
              <a:ext uri="{FF2B5EF4-FFF2-40B4-BE49-F238E27FC236}">
                <a16:creationId xmlns:a16="http://schemas.microsoft.com/office/drawing/2014/main" id="{C9D3A3CB-A8E4-4A4F-BB6E-A34214488647}"/>
              </a:ext>
            </a:extLst>
          </p:cNvPr>
          <p:cNvSpPr/>
          <p:nvPr/>
        </p:nvSpPr>
        <p:spPr>
          <a:xfrm rot="5400000">
            <a:off x="9339156" y="4138689"/>
            <a:ext cx="1063432" cy="2813847"/>
          </a:xfrm>
          <a:prstGeom prst="wedgeRoundRectCallout">
            <a:avLst>
              <a:gd name="adj1" fmla="val -6229"/>
              <a:gd name="adj2" fmla="val 7083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pic>
        <p:nvPicPr>
          <p:cNvPr id="10" name="what do you like">
            <a:hlinkClick r:id="" action="ppaction://media"/>
            <a:extLst>
              <a:ext uri="{FF2B5EF4-FFF2-40B4-BE49-F238E27FC236}">
                <a16:creationId xmlns:a16="http://schemas.microsoft.com/office/drawing/2014/main" id="{75DF593E-41FF-4066-86D1-E601DF604E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78501" y="3225800"/>
            <a:ext cx="406400" cy="406400"/>
          </a:xfrm>
          <a:prstGeom prst="rect">
            <a:avLst/>
          </a:prstGeom>
        </p:spPr>
      </p:pic>
      <p:sp>
        <p:nvSpPr>
          <p:cNvPr id="11" name="Title 10">
            <a:extLst>
              <a:ext uri="{FF2B5EF4-FFF2-40B4-BE49-F238E27FC236}">
                <a16:creationId xmlns:a16="http://schemas.microsoft.com/office/drawing/2014/main" id="{707E24DA-7FD6-4B51-B00E-907A90F40253}"/>
              </a:ext>
            </a:extLst>
          </p:cNvPr>
          <p:cNvSpPr>
            <a:spLocks noGrp="1"/>
          </p:cNvSpPr>
          <p:nvPr>
            <p:ph type="title"/>
          </p:nvPr>
        </p:nvSpPr>
        <p:spPr>
          <a:xfrm>
            <a:off x="3475726" y="395957"/>
            <a:ext cx="5240548" cy="711572"/>
          </a:xfrm>
        </p:spPr>
        <p:txBody>
          <a:bodyPr>
            <a:normAutofit fontScale="90000"/>
          </a:bodyPr>
          <a:lstStyle/>
          <a:p>
            <a:r>
              <a:rPr lang="en-US" sz="4000" b="1" dirty="0">
                <a:latin typeface="+mn-lt"/>
              </a:rPr>
              <a:t>Presentation assignment </a:t>
            </a:r>
            <a:endParaRPr lang="en-US" sz="4000" dirty="0">
              <a:latin typeface="+mn-lt"/>
            </a:endParaRPr>
          </a:p>
        </p:txBody>
      </p:sp>
      <p:sp>
        <p:nvSpPr>
          <p:cNvPr id="12" name="TextBox 11">
            <a:extLst>
              <a:ext uri="{FF2B5EF4-FFF2-40B4-BE49-F238E27FC236}">
                <a16:creationId xmlns:a16="http://schemas.microsoft.com/office/drawing/2014/main" id="{354569E8-69C4-4BFA-9EFB-CA1DF47D4D31}"/>
              </a:ext>
            </a:extLst>
          </p:cNvPr>
          <p:cNvSpPr txBox="1"/>
          <p:nvPr/>
        </p:nvSpPr>
        <p:spPr>
          <a:xfrm>
            <a:off x="1561218" y="1318998"/>
            <a:ext cx="9316528" cy="523220"/>
          </a:xfrm>
          <a:prstGeom prst="rect">
            <a:avLst/>
          </a:prstGeom>
          <a:noFill/>
        </p:spPr>
        <p:txBody>
          <a:bodyPr wrap="square" rtlCol="0">
            <a:spAutoFit/>
          </a:bodyPr>
          <a:lstStyle/>
          <a:p>
            <a:pPr algn="ctr"/>
            <a:r>
              <a:rPr lang="en-US" sz="2800" dirty="0"/>
              <a:t>Choose your own favorite and disliked food to present to class.</a:t>
            </a:r>
          </a:p>
        </p:txBody>
      </p:sp>
    </p:spTree>
    <p:extLst>
      <p:ext uri="{BB962C8B-B14F-4D97-AF65-F5344CB8AC3E}">
        <p14:creationId xmlns:p14="http://schemas.microsoft.com/office/powerpoint/2010/main" val="377403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3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9C56A-D256-4E39-B069-658E51544018}"/>
              </a:ext>
            </a:extLst>
          </p:cNvPr>
          <p:cNvSpPr>
            <a:spLocks noGrp="1"/>
          </p:cNvSpPr>
          <p:nvPr>
            <p:ph type="sldNum" sz="quarter" idx="12"/>
          </p:nvPr>
        </p:nvSpPr>
        <p:spPr/>
        <p:txBody>
          <a:bodyPr/>
          <a:lstStyle/>
          <a:p>
            <a:fld id="{9E4828B8-3F73-49E2-8E03-14D9934C26C6}" type="slidenum">
              <a:rPr lang="en-US" smtClean="0"/>
              <a:t>4</a:t>
            </a:fld>
            <a:endParaRPr lang="en-US"/>
          </a:p>
        </p:txBody>
      </p:sp>
      <p:sp>
        <p:nvSpPr>
          <p:cNvPr id="5" name="TextBox 4">
            <a:extLst>
              <a:ext uri="{FF2B5EF4-FFF2-40B4-BE49-F238E27FC236}">
                <a16:creationId xmlns:a16="http://schemas.microsoft.com/office/drawing/2014/main" id="{6DC0026D-85FB-4A8D-B3F5-13030BBA4720}"/>
              </a:ext>
            </a:extLst>
          </p:cNvPr>
          <p:cNvSpPr txBox="1"/>
          <p:nvPr/>
        </p:nvSpPr>
        <p:spPr>
          <a:xfrm>
            <a:off x="1185116" y="1052656"/>
            <a:ext cx="7027232" cy="954107"/>
          </a:xfrm>
          <a:prstGeom prst="rect">
            <a:avLst/>
          </a:prstGeom>
          <a:noFill/>
        </p:spPr>
        <p:txBody>
          <a:bodyPr wrap="square" rtlCol="0">
            <a:spAutoFit/>
          </a:bodyPr>
          <a:lstStyle/>
          <a:p>
            <a:r>
              <a:rPr lang="en-US" sz="2800" b="1" dirty="0">
                <a:solidFill>
                  <a:schemeClr val="accent2">
                    <a:lumMod val="75000"/>
                  </a:schemeClr>
                </a:solidFill>
              </a:rPr>
              <a:t>Lesson 1: </a:t>
            </a:r>
          </a:p>
          <a:p>
            <a:r>
              <a:rPr lang="en-US" sz="2800" dirty="0"/>
              <a:t>Food and school lunch menus in US and Japan</a:t>
            </a:r>
          </a:p>
        </p:txBody>
      </p:sp>
      <p:sp>
        <p:nvSpPr>
          <p:cNvPr id="6" name="TextBox 5">
            <a:extLst>
              <a:ext uri="{FF2B5EF4-FFF2-40B4-BE49-F238E27FC236}">
                <a16:creationId xmlns:a16="http://schemas.microsoft.com/office/drawing/2014/main" id="{8B681013-BA65-4618-AF48-87FF121E4E8E}"/>
              </a:ext>
            </a:extLst>
          </p:cNvPr>
          <p:cNvSpPr txBox="1"/>
          <p:nvPr/>
        </p:nvSpPr>
        <p:spPr>
          <a:xfrm>
            <a:off x="1771712" y="413606"/>
            <a:ext cx="7954806" cy="584775"/>
          </a:xfrm>
          <a:prstGeom prst="rect">
            <a:avLst/>
          </a:prstGeom>
          <a:noFill/>
        </p:spPr>
        <p:txBody>
          <a:bodyPr wrap="none" rtlCol="0">
            <a:spAutoFit/>
          </a:bodyPr>
          <a:lstStyle/>
          <a:p>
            <a:r>
              <a:rPr lang="en-US" sz="3200" b="1" dirty="0">
                <a:solidFill>
                  <a:srgbClr val="0070C0"/>
                </a:solidFill>
              </a:rPr>
              <a:t>Food Around the World</a:t>
            </a:r>
            <a:r>
              <a:rPr lang="en-US" sz="3200" b="1" dirty="0"/>
              <a:t>: </a:t>
            </a:r>
            <a:r>
              <a:rPr lang="en-US" sz="3200" b="1" dirty="0">
                <a:solidFill>
                  <a:schemeClr val="accent6"/>
                </a:solidFill>
              </a:rPr>
              <a:t>Food in US and Japan</a:t>
            </a:r>
          </a:p>
        </p:txBody>
      </p:sp>
      <p:sp>
        <p:nvSpPr>
          <p:cNvPr id="8" name="Rectangle 7">
            <a:extLst>
              <a:ext uri="{FF2B5EF4-FFF2-40B4-BE49-F238E27FC236}">
                <a16:creationId xmlns:a16="http://schemas.microsoft.com/office/drawing/2014/main" id="{1D7ADC0A-6F69-48C3-BF65-D93727A0830D}"/>
              </a:ext>
            </a:extLst>
          </p:cNvPr>
          <p:cNvSpPr/>
          <p:nvPr/>
        </p:nvSpPr>
        <p:spPr>
          <a:xfrm>
            <a:off x="1204154" y="4043867"/>
            <a:ext cx="9804222" cy="1015663"/>
          </a:xfrm>
          <a:prstGeom prst="rect">
            <a:avLst/>
          </a:prstGeom>
        </p:spPr>
        <p:txBody>
          <a:bodyPr wrap="none">
            <a:spAutoFit/>
          </a:bodyPr>
          <a:lstStyle/>
          <a:p>
            <a:r>
              <a:rPr lang="en-US" sz="2800" b="1" dirty="0">
                <a:solidFill>
                  <a:schemeClr val="accent2">
                    <a:lumMod val="75000"/>
                  </a:schemeClr>
                </a:solidFill>
              </a:rPr>
              <a:t>Lesson 4</a:t>
            </a:r>
            <a:r>
              <a:rPr lang="en-US" sz="3200" dirty="0"/>
              <a:t>: </a:t>
            </a:r>
          </a:p>
          <a:p>
            <a:r>
              <a:rPr lang="en-US" sz="2800" dirty="0"/>
              <a:t>Healthy or unhealthy foods and school lunch time in US and Japan</a:t>
            </a:r>
          </a:p>
        </p:txBody>
      </p:sp>
      <p:sp>
        <p:nvSpPr>
          <p:cNvPr id="9" name="Rectangle 8">
            <a:extLst>
              <a:ext uri="{FF2B5EF4-FFF2-40B4-BE49-F238E27FC236}">
                <a16:creationId xmlns:a16="http://schemas.microsoft.com/office/drawing/2014/main" id="{CF2F522F-3729-4483-9EE0-6EE24253267F}"/>
              </a:ext>
            </a:extLst>
          </p:cNvPr>
          <p:cNvSpPr/>
          <p:nvPr/>
        </p:nvSpPr>
        <p:spPr>
          <a:xfrm>
            <a:off x="1204154" y="3116598"/>
            <a:ext cx="3377528" cy="954107"/>
          </a:xfrm>
          <a:prstGeom prst="rect">
            <a:avLst/>
          </a:prstGeom>
        </p:spPr>
        <p:txBody>
          <a:bodyPr wrap="none">
            <a:spAutoFit/>
          </a:bodyPr>
          <a:lstStyle/>
          <a:p>
            <a:r>
              <a:rPr lang="en-US" sz="2800" b="1" dirty="0">
                <a:solidFill>
                  <a:schemeClr val="accent2">
                    <a:lumMod val="75000"/>
                  </a:schemeClr>
                </a:solidFill>
              </a:rPr>
              <a:t>Lesson 3</a:t>
            </a:r>
            <a:r>
              <a:rPr lang="en-US" sz="2800" dirty="0"/>
              <a:t>:</a:t>
            </a:r>
          </a:p>
          <a:p>
            <a:r>
              <a:rPr lang="en-US" sz="2800" dirty="0"/>
              <a:t>Talk about more food </a:t>
            </a:r>
          </a:p>
        </p:txBody>
      </p:sp>
      <p:sp>
        <p:nvSpPr>
          <p:cNvPr id="11" name="Rectangle 10">
            <a:extLst>
              <a:ext uri="{FF2B5EF4-FFF2-40B4-BE49-F238E27FC236}">
                <a16:creationId xmlns:a16="http://schemas.microsoft.com/office/drawing/2014/main" id="{8E7A6468-E3F5-4A17-B40B-399EFDBE3BFF}"/>
              </a:ext>
            </a:extLst>
          </p:cNvPr>
          <p:cNvSpPr/>
          <p:nvPr/>
        </p:nvSpPr>
        <p:spPr>
          <a:xfrm>
            <a:off x="1204155" y="2053942"/>
            <a:ext cx="2203280" cy="954107"/>
          </a:xfrm>
          <a:prstGeom prst="rect">
            <a:avLst/>
          </a:prstGeom>
        </p:spPr>
        <p:txBody>
          <a:bodyPr wrap="square">
            <a:spAutoFit/>
          </a:bodyPr>
          <a:lstStyle/>
          <a:p>
            <a:r>
              <a:rPr lang="en-US" sz="2800" b="1" dirty="0">
                <a:solidFill>
                  <a:schemeClr val="accent2">
                    <a:lumMod val="75000"/>
                  </a:schemeClr>
                </a:solidFill>
              </a:rPr>
              <a:t>Lesson 2</a:t>
            </a:r>
            <a:r>
              <a:rPr lang="en-US" sz="2800" dirty="0"/>
              <a:t>: </a:t>
            </a:r>
          </a:p>
          <a:p>
            <a:r>
              <a:rPr lang="en-US" sz="2800" dirty="0"/>
              <a:t>Favorite food</a:t>
            </a:r>
          </a:p>
        </p:txBody>
      </p:sp>
      <p:sp>
        <p:nvSpPr>
          <p:cNvPr id="12" name="Rectangle 11">
            <a:extLst>
              <a:ext uri="{FF2B5EF4-FFF2-40B4-BE49-F238E27FC236}">
                <a16:creationId xmlns:a16="http://schemas.microsoft.com/office/drawing/2014/main" id="{1B6F6F87-6366-4C7D-B91A-03CD4E3E763B}"/>
              </a:ext>
            </a:extLst>
          </p:cNvPr>
          <p:cNvSpPr/>
          <p:nvPr/>
        </p:nvSpPr>
        <p:spPr>
          <a:xfrm>
            <a:off x="1204154" y="5153702"/>
            <a:ext cx="3695650" cy="954107"/>
          </a:xfrm>
          <a:prstGeom prst="rect">
            <a:avLst/>
          </a:prstGeom>
        </p:spPr>
        <p:txBody>
          <a:bodyPr wrap="square">
            <a:spAutoFit/>
          </a:bodyPr>
          <a:lstStyle/>
          <a:p>
            <a:r>
              <a:rPr lang="en-US" sz="2800" b="1" dirty="0">
                <a:solidFill>
                  <a:schemeClr val="accent2">
                    <a:lumMod val="75000"/>
                  </a:schemeClr>
                </a:solidFill>
              </a:rPr>
              <a:t>Lesson 5</a:t>
            </a:r>
            <a:r>
              <a:rPr lang="en-US" sz="2800" dirty="0"/>
              <a:t>: </a:t>
            </a:r>
          </a:p>
          <a:p>
            <a:r>
              <a:rPr lang="en-US" sz="2800" dirty="0"/>
              <a:t>Japanese table manners</a:t>
            </a:r>
          </a:p>
        </p:txBody>
      </p:sp>
    </p:spTree>
    <p:extLst>
      <p:ext uri="{BB962C8B-B14F-4D97-AF65-F5344CB8AC3E}">
        <p14:creationId xmlns:p14="http://schemas.microsoft.com/office/powerpoint/2010/main" val="15551930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31F0-11A6-4580-A112-21360E4C296A}"/>
              </a:ext>
            </a:extLst>
          </p:cNvPr>
          <p:cNvSpPr>
            <a:spLocks noGrp="1"/>
          </p:cNvSpPr>
          <p:nvPr>
            <p:ph type="title"/>
          </p:nvPr>
        </p:nvSpPr>
        <p:spPr>
          <a:xfrm>
            <a:off x="2614521" y="649033"/>
            <a:ext cx="6175796" cy="819959"/>
          </a:xfrm>
        </p:spPr>
        <p:txBody>
          <a:bodyPr>
            <a:normAutofit fontScale="90000"/>
          </a:bodyPr>
          <a:lstStyle/>
          <a:p>
            <a:r>
              <a:rPr lang="en-US" sz="4000" b="1" dirty="0">
                <a:latin typeface="+mn-lt"/>
              </a:rPr>
              <a:t>Healthy food or unhealthy food </a:t>
            </a:r>
          </a:p>
        </p:txBody>
      </p:sp>
      <p:sp>
        <p:nvSpPr>
          <p:cNvPr id="3" name="Content Placeholder 2">
            <a:extLst>
              <a:ext uri="{FF2B5EF4-FFF2-40B4-BE49-F238E27FC236}">
                <a16:creationId xmlns:a16="http://schemas.microsoft.com/office/drawing/2014/main" id="{F5C38987-ED3B-4749-BA87-43737F36E610}"/>
              </a:ext>
            </a:extLst>
          </p:cNvPr>
          <p:cNvSpPr>
            <a:spLocks noGrp="1"/>
          </p:cNvSpPr>
          <p:nvPr>
            <p:ph idx="1"/>
          </p:nvPr>
        </p:nvSpPr>
        <p:spPr>
          <a:xfrm>
            <a:off x="2667718" y="1747155"/>
            <a:ext cx="6856563" cy="1823796"/>
          </a:xfrm>
        </p:spPr>
        <p:txBody>
          <a:bodyPr>
            <a:noAutofit/>
          </a:bodyPr>
          <a:lstStyle/>
          <a:p>
            <a:r>
              <a:rPr lang="en-US" sz="2400" dirty="0"/>
              <a:t>Healthy food: </a:t>
            </a:r>
            <a:r>
              <a:rPr lang="ja-JP" altLang="en-US" sz="2000" dirty="0"/>
              <a:t>ヘルシーフード、ヘルシーな　たべもの</a:t>
            </a:r>
            <a:endParaRPr lang="en-US" sz="2000" dirty="0"/>
          </a:p>
          <a:p>
            <a:pPr marL="0" indent="0">
              <a:buNone/>
            </a:pPr>
            <a:r>
              <a:rPr lang="ja-JP" altLang="en-US" sz="2400" dirty="0"/>
              <a:t>　</a:t>
            </a:r>
            <a:r>
              <a:rPr lang="en-US" sz="2400" dirty="0" err="1"/>
              <a:t>herushii</a:t>
            </a:r>
            <a:r>
              <a:rPr lang="en-US" sz="2400" dirty="0"/>
              <a:t> </a:t>
            </a:r>
            <a:r>
              <a:rPr lang="en-US" sz="2400" dirty="0" err="1"/>
              <a:t>fuudo</a:t>
            </a:r>
            <a:r>
              <a:rPr lang="en-US" sz="2400" dirty="0"/>
              <a:t> or </a:t>
            </a:r>
            <a:r>
              <a:rPr lang="en-US" sz="2400" dirty="0" err="1"/>
              <a:t>herushii</a:t>
            </a:r>
            <a:r>
              <a:rPr lang="en-US" sz="2400" dirty="0"/>
              <a:t> </a:t>
            </a:r>
            <a:r>
              <a:rPr lang="en-US" sz="2400" dirty="0" err="1"/>
              <a:t>na</a:t>
            </a:r>
            <a:r>
              <a:rPr lang="en-US" sz="2400" dirty="0"/>
              <a:t> </a:t>
            </a:r>
            <a:r>
              <a:rPr lang="en-US" sz="2400" dirty="0" err="1"/>
              <a:t>tabemono</a:t>
            </a:r>
            <a:r>
              <a:rPr lang="en-US" sz="2400" dirty="0"/>
              <a:t> </a:t>
            </a:r>
          </a:p>
          <a:p>
            <a:r>
              <a:rPr lang="en-US" sz="2400" dirty="0"/>
              <a:t>Unhealthy food: </a:t>
            </a:r>
            <a:r>
              <a:rPr lang="ja-JP" altLang="en-US" sz="2000" dirty="0"/>
              <a:t>ヘルシーじゃない　たべもの</a:t>
            </a:r>
            <a:endParaRPr lang="en-US" sz="2000" dirty="0"/>
          </a:p>
          <a:p>
            <a:pPr marL="0" indent="0">
              <a:buNone/>
            </a:pPr>
            <a:r>
              <a:rPr lang="en-US" sz="2400" dirty="0"/>
              <a:t>    </a:t>
            </a:r>
            <a:r>
              <a:rPr lang="en-US" sz="2400" dirty="0" err="1"/>
              <a:t>Herushii</a:t>
            </a:r>
            <a:r>
              <a:rPr lang="en-US" sz="2400" dirty="0"/>
              <a:t> ja </a:t>
            </a:r>
            <a:r>
              <a:rPr lang="en-US" sz="2400" dirty="0" err="1"/>
              <a:t>nai</a:t>
            </a:r>
            <a:r>
              <a:rPr lang="en-US" sz="2400" dirty="0"/>
              <a:t> </a:t>
            </a:r>
            <a:r>
              <a:rPr lang="en-US" sz="2400" dirty="0" err="1"/>
              <a:t>tabenomo</a:t>
            </a:r>
            <a:r>
              <a:rPr lang="en-US" sz="2400" dirty="0"/>
              <a:t>.</a:t>
            </a:r>
          </a:p>
        </p:txBody>
      </p:sp>
      <p:sp>
        <p:nvSpPr>
          <p:cNvPr id="4" name="Slide Number Placeholder 3">
            <a:extLst>
              <a:ext uri="{FF2B5EF4-FFF2-40B4-BE49-F238E27FC236}">
                <a16:creationId xmlns:a16="http://schemas.microsoft.com/office/drawing/2014/main" id="{69395F60-5F75-48C0-8957-EB0F8A81FCC5}"/>
              </a:ext>
            </a:extLst>
          </p:cNvPr>
          <p:cNvSpPr>
            <a:spLocks noGrp="1"/>
          </p:cNvSpPr>
          <p:nvPr>
            <p:ph type="sldNum" sz="quarter" idx="12"/>
          </p:nvPr>
        </p:nvSpPr>
        <p:spPr/>
        <p:txBody>
          <a:bodyPr/>
          <a:lstStyle/>
          <a:p>
            <a:fld id="{9E4828B8-3F73-49E2-8E03-14D9934C26C6}" type="slidenum">
              <a:rPr lang="en-US" smtClean="0"/>
              <a:t>40</a:t>
            </a:fld>
            <a:endParaRPr lang="en-US"/>
          </a:p>
        </p:txBody>
      </p:sp>
      <p:pic>
        <p:nvPicPr>
          <p:cNvPr id="2050" name="Picture 2" descr="Image result for healthy food at school cafeteria">
            <a:extLst>
              <a:ext uri="{FF2B5EF4-FFF2-40B4-BE49-F238E27FC236}">
                <a16:creationId xmlns:a16="http://schemas.microsoft.com/office/drawing/2014/main" id="{D8645762-F3EF-4E3E-B1D6-BD6476B607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9690" y="3849114"/>
            <a:ext cx="3469976" cy="25072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lated image">
            <a:extLst>
              <a:ext uri="{FF2B5EF4-FFF2-40B4-BE49-F238E27FC236}">
                <a16:creationId xmlns:a16="http://schemas.microsoft.com/office/drawing/2014/main" id="{CF1C964F-01E3-466B-ADB4-3B58A7526B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3888" y="3849114"/>
            <a:ext cx="3122762" cy="250723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healthy food at school cafeteria">
            <a:extLst>
              <a:ext uri="{FF2B5EF4-FFF2-40B4-BE49-F238E27FC236}">
                <a16:creationId xmlns:a16="http://schemas.microsoft.com/office/drawing/2014/main" id="{AD38B512-7AB6-491D-AD33-900AC9E75F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5492" y="3849114"/>
            <a:ext cx="3469976" cy="2507236"/>
          </a:xfrm>
          <a:prstGeom prst="rect">
            <a:avLst/>
          </a:prstGeom>
          <a:noFill/>
          <a:extLst>
            <a:ext uri="{909E8E84-426E-40DD-AFC4-6F175D3DCCD1}">
              <a14:hiddenFill xmlns:a14="http://schemas.microsoft.com/office/drawing/2010/main">
                <a:solidFill>
                  <a:srgbClr val="FFFFFF"/>
                </a:solidFill>
              </a14:hiddenFill>
            </a:ext>
          </a:extLst>
        </p:spPr>
      </p:pic>
      <p:pic>
        <p:nvPicPr>
          <p:cNvPr id="5" name="healthy food">
            <a:hlinkClick r:id="" action="ppaction://media"/>
            <a:extLst>
              <a:ext uri="{FF2B5EF4-FFF2-40B4-BE49-F238E27FC236}">
                <a16:creationId xmlns:a16="http://schemas.microsoft.com/office/drawing/2014/main" id="{4F186339-28F9-4C80-94B7-441D074DE5B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82200" y="2455853"/>
            <a:ext cx="406400" cy="406400"/>
          </a:xfrm>
          <a:prstGeom prst="rect">
            <a:avLst/>
          </a:prstGeom>
        </p:spPr>
      </p:pic>
    </p:spTree>
    <p:extLst>
      <p:ext uri="{BB962C8B-B14F-4D97-AF65-F5344CB8AC3E}">
        <p14:creationId xmlns:p14="http://schemas.microsoft.com/office/powerpoint/2010/main" val="256280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2F349-B548-4776-8809-47DC30E32E95}"/>
              </a:ext>
            </a:extLst>
          </p:cNvPr>
          <p:cNvSpPr>
            <a:spLocks noGrp="1"/>
          </p:cNvSpPr>
          <p:nvPr>
            <p:ph type="title"/>
          </p:nvPr>
        </p:nvSpPr>
        <p:spPr>
          <a:xfrm>
            <a:off x="3112030" y="819089"/>
            <a:ext cx="4970921" cy="859826"/>
          </a:xfrm>
        </p:spPr>
        <p:txBody>
          <a:bodyPr>
            <a:normAutofit/>
          </a:bodyPr>
          <a:lstStyle/>
          <a:p>
            <a:r>
              <a:rPr lang="en-US" sz="4000" b="1" dirty="0">
                <a:latin typeface="+mn-lt"/>
              </a:rPr>
              <a:t>Japanese school lunch </a:t>
            </a:r>
          </a:p>
        </p:txBody>
      </p:sp>
      <p:sp>
        <p:nvSpPr>
          <p:cNvPr id="3" name="Content Placeholder 2">
            <a:extLst>
              <a:ext uri="{FF2B5EF4-FFF2-40B4-BE49-F238E27FC236}">
                <a16:creationId xmlns:a16="http://schemas.microsoft.com/office/drawing/2014/main" id="{405D632F-A199-412C-BFB9-C2DEF833F313}"/>
              </a:ext>
            </a:extLst>
          </p:cNvPr>
          <p:cNvSpPr>
            <a:spLocks noGrp="1"/>
          </p:cNvSpPr>
          <p:nvPr>
            <p:ph idx="1"/>
          </p:nvPr>
        </p:nvSpPr>
        <p:spPr>
          <a:xfrm>
            <a:off x="2223465" y="3641272"/>
            <a:ext cx="7632940" cy="646331"/>
          </a:xfrm>
        </p:spPr>
        <p:txBody>
          <a:bodyPr/>
          <a:lstStyle/>
          <a:p>
            <a:pPr marL="0" indent="0">
              <a:buNone/>
            </a:pPr>
            <a:r>
              <a:rPr lang="en-US" dirty="0">
                <a:hlinkClick r:id="rId2"/>
              </a:rPr>
              <a:t>School Lunch in Japan - It's Not Just About Eating!</a:t>
            </a:r>
            <a:endParaRPr lang="en-US" dirty="0"/>
          </a:p>
          <a:p>
            <a:endParaRPr lang="en-US" dirty="0"/>
          </a:p>
        </p:txBody>
      </p:sp>
      <p:sp>
        <p:nvSpPr>
          <p:cNvPr id="4" name="Slide Number Placeholder 3">
            <a:extLst>
              <a:ext uri="{FF2B5EF4-FFF2-40B4-BE49-F238E27FC236}">
                <a16:creationId xmlns:a16="http://schemas.microsoft.com/office/drawing/2014/main" id="{5CB0086A-B12A-4D93-BC10-9EDCC5B6B9C5}"/>
              </a:ext>
            </a:extLst>
          </p:cNvPr>
          <p:cNvSpPr>
            <a:spLocks noGrp="1"/>
          </p:cNvSpPr>
          <p:nvPr>
            <p:ph type="sldNum" sz="quarter" idx="12"/>
          </p:nvPr>
        </p:nvSpPr>
        <p:spPr/>
        <p:txBody>
          <a:bodyPr/>
          <a:lstStyle/>
          <a:p>
            <a:fld id="{9E4828B8-3F73-49E2-8E03-14D9934C26C6}" type="slidenum">
              <a:rPr lang="en-US" smtClean="0"/>
              <a:t>41</a:t>
            </a:fld>
            <a:endParaRPr lang="en-US"/>
          </a:p>
        </p:txBody>
      </p:sp>
      <p:sp>
        <p:nvSpPr>
          <p:cNvPr id="5" name="TextBox 4">
            <a:extLst>
              <a:ext uri="{FF2B5EF4-FFF2-40B4-BE49-F238E27FC236}">
                <a16:creationId xmlns:a16="http://schemas.microsoft.com/office/drawing/2014/main" id="{FA906015-3F65-4C00-A5A1-FC75DED01F2A}"/>
              </a:ext>
            </a:extLst>
          </p:cNvPr>
          <p:cNvSpPr txBox="1"/>
          <p:nvPr/>
        </p:nvSpPr>
        <p:spPr>
          <a:xfrm>
            <a:off x="2223465" y="1943999"/>
            <a:ext cx="7605608" cy="1077218"/>
          </a:xfrm>
          <a:prstGeom prst="rect">
            <a:avLst/>
          </a:prstGeom>
          <a:noFill/>
        </p:spPr>
        <p:txBody>
          <a:bodyPr wrap="none" rtlCol="0">
            <a:spAutoFit/>
          </a:bodyPr>
          <a:lstStyle/>
          <a:p>
            <a:pPr algn="ctr"/>
            <a:r>
              <a:rPr lang="en-US" sz="3200" dirty="0"/>
              <a:t>What are  differences or similarities </a:t>
            </a:r>
          </a:p>
          <a:p>
            <a:pPr algn="ctr"/>
            <a:r>
              <a:rPr lang="en-US" sz="3200" dirty="0"/>
              <a:t>in school lunch time between US and Japan?</a:t>
            </a:r>
          </a:p>
        </p:txBody>
      </p:sp>
      <p:sp>
        <p:nvSpPr>
          <p:cNvPr id="6" name="Rectangle 5">
            <a:extLst>
              <a:ext uri="{FF2B5EF4-FFF2-40B4-BE49-F238E27FC236}">
                <a16:creationId xmlns:a16="http://schemas.microsoft.com/office/drawing/2014/main" id="{A33D67C0-84DE-4ED2-B0D0-14CC60284592}"/>
              </a:ext>
            </a:extLst>
          </p:cNvPr>
          <p:cNvSpPr/>
          <p:nvPr/>
        </p:nvSpPr>
        <p:spPr>
          <a:xfrm>
            <a:off x="4198773" y="4838840"/>
            <a:ext cx="3381695" cy="646331"/>
          </a:xfrm>
          <a:prstGeom prst="rect">
            <a:avLst/>
          </a:prstGeom>
        </p:spPr>
        <p:txBody>
          <a:bodyPr wrap="none">
            <a:spAutoFit/>
          </a:bodyPr>
          <a:lstStyle/>
          <a:p>
            <a:r>
              <a:rPr lang="en-US" sz="3600" dirty="0">
                <a:hlinkClick r:id="rId3"/>
              </a:rPr>
              <a:t>Vegetable songs </a:t>
            </a:r>
            <a:endParaRPr lang="en-US" sz="3600" dirty="0"/>
          </a:p>
        </p:txBody>
      </p:sp>
    </p:spTree>
    <p:extLst>
      <p:ext uri="{BB962C8B-B14F-4D97-AF65-F5344CB8AC3E}">
        <p14:creationId xmlns:p14="http://schemas.microsoft.com/office/powerpoint/2010/main" val="30001851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DB81D-6860-4761-9DC1-1E36474F2F57}"/>
              </a:ext>
            </a:extLst>
          </p:cNvPr>
          <p:cNvSpPr>
            <a:spLocks noGrp="1"/>
          </p:cNvSpPr>
          <p:nvPr>
            <p:ph type="title"/>
          </p:nvPr>
        </p:nvSpPr>
        <p:spPr>
          <a:xfrm>
            <a:off x="3685529" y="708332"/>
            <a:ext cx="3438451" cy="937464"/>
          </a:xfrm>
        </p:spPr>
        <p:txBody>
          <a:bodyPr>
            <a:normAutofit/>
          </a:bodyPr>
          <a:lstStyle/>
          <a:p>
            <a:r>
              <a:rPr lang="en-US" sz="4000" b="1" dirty="0">
                <a:latin typeface="+mn-lt"/>
              </a:rPr>
              <a:t>Did you know?</a:t>
            </a:r>
          </a:p>
        </p:txBody>
      </p:sp>
      <p:sp>
        <p:nvSpPr>
          <p:cNvPr id="3" name="Content Placeholder 2">
            <a:extLst>
              <a:ext uri="{FF2B5EF4-FFF2-40B4-BE49-F238E27FC236}">
                <a16:creationId xmlns:a16="http://schemas.microsoft.com/office/drawing/2014/main" id="{93015144-78E7-465D-8A93-CF1CBEAD584D}"/>
              </a:ext>
            </a:extLst>
          </p:cNvPr>
          <p:cNvSpPr>
            <a:spLocks noGrp="1"/>
          </p:cNvSpPr>
          <p:nvPr>
            <p:ph idx="1"/>
          </p:nvPr>
        </p:nvSpPr>
        <p:spPr>
          <a:xfrm>
            <a:off x="708281" y="1820173"/>
            <a:ext cx="3717070" cy="3252159"/>
          </a:xfrm>
        </p:spPr>
        <p:txBody>
          <a:bodyPr>
            <a:noAutofit/>
          </a:bodyPr>
          <a:lstStyle/>
          <a:p>
            <a:pPr fontAlgn="base"/>
            <a:r>
              <a:rPr lang="en-US" b="1" dirty="0"/>
              <a:t>Burgers and Fast Food</a:t>
            </a:r>
            <a:br>
              <a:rPr lang="en-US" dirty="0"/>
            </a:br>
            <a:r>
              <a:rPr lang="en-US" dirty="0"/>
              <a:t>Burger King</a:t>
            </a:r>
            <a:br>
              <a:rPr lang="en-US" dirty="0"/>
            </a:br>
            <a:r>
              <a:rPr lang="en-US" dirty="0"/>
              <a:t>KFC</a:t>
            </a:r>
            <a:br>
              <a:rPr lang="en-US" dirty="0"/>
            </a:br>
            <a:r>
              <a:rPr lang="en-US" dirty="0"/>
              <a:t>McDonald’s</a:t>
            </a:r>
            <a:br>
              <a:rPr lang="en-US" dirty="0"/>
            </a:br>
            <a:r>
              <a:rPr lang="en-US" dirty="0"/>
              <a:t>Subway </a:t>
            </a:r>
            <a:br>
              <a:rPr lang="en-US" dirty="0"/>
            </a:br>
            <a:r>
              <a:rPr lang="en-US" dirty="0"/>
              <a:t>Wendy’s</a:t>
            </a:r>
          </a:p>
          <a:p>
            <a:pPr fontAlgn="base"/>
            <a:r>
              <a:rPr lang="en-US" b="1" dirty="0"/>
              <a:t>Pizza</a:t>
            </a:r>
            <a:br>
              <a:rPr lang="en-US" dirty="0"/>
            </a:br>
            <a:r>
              <a:rPr lang="en-US" dirty="0"/>
              <a:t>Domino’s Pizza</a:t>
            </a:r>
            <a:br>
              <a:rPr lang="en-US" dirty="0"/>
            </a:br>
            <a:r>
              <a:rPr lang="en-US" dirty="0"/>
              <a:t>Pizza Hut</a:t>
            </a:r>
          </a:p>
        </p:txBody>
      </p:sp>
      <p:sp>
        <p:nvSpPr>
          <p:cNvPr id="4" name="Slide Number Placeholder 3">
            <a:extLst>
              <a:ext uri="{FF2B5EF4-FFF2-40B4-BE49-F238E27FC236}">
                <a16:creationId xmlns:a16="http://schemas.microsoft.com/office/drawing/2014/main" id="{08C0C330-D738-48E6-8C8E-7823DECD193E}"/>
              </a:ext>
            </a:extLst>
          </p:cNvPr>
          <p:cNvSpPr>
            <a:spLocks noGrp="1"/>
          </p:cNvSpPr>
          <p:nvPr>
            <p:ph type="sldNum" sz="quarter" idx="12"/>
          </p:nvPr>
        </p:nvSpPr>
        <p:spPr/>
        <p:txBody>
          <a:bodyPr/>
          <a:lstStyle/>
          <a:p>
            <a:fld id="{9E4828B8-3F73-49E2-8E03-14D9934C26C6}" type="slidenum">
              <a:rPr lang="en-US" smtClean="0"/>
              <a:t>42</a:t>
            </a:fld>
            <a:endParaRPr lang="en-US"/>
          </a:p>
        </p:txBody>
      </p:sp>
      <p:sp>
        <p:nvSpPr>
          <p:cNvPr id="5" name="TextBox 4">
            <a:extLst>
              <a:ext uri="{FF2B5EF4-FFF2-40B4-BE49-F238E27FC236}">
                <a16:creationId xmlns:a16="http://schemas.microsoft.com/office/drawing/2014/main" id="{B4D28403-AC68-4DA9-807C-F4CA20375250}"/>
              </a:ext>
            </a:extLst>
          </p:cNvPr>
          <p:cNvSpPr txBox="1"/>
          <p:nvPr/>
        </p:nvSpPr>
        <p:spPr>
          <a:xfrm>
            <a:off x="3685529" y="2331118"/>
            <a:ext cx="3170420" cy="2677656"/>
          </a:xfrm>
          <a:prstGeom prst="rect">
            <a:avLst/>
          </a:prstGeom>
          <a:noFill/>
        </p:spPr>
        <p:txBody>
          <a:bodyPr wrap="none" rtlCol="0">
            <a:spAutoFit/>
          </a:bodyPr>
          <a:lstStyle/>
          <a:p>
            <a:r>
              <a:rPr lang="en-US" sz="2800" dirty="0"/>
              <a:t>Denny’s</a:t>
            </a:r>
            <a:br>
              <a:rPr lang="en-US" sz="2800" dirty="0"/>
            </a:br>
            <a:r>
              <a:rPr lang="en-US" sz="2800" dirty="0"/>
              <a:t>El </a:t>
            </a:r>
            <a:r>
              <a:rPr lang="en-US" sz="2800" dirty="0" err="1"/>
              <a:t>Torito</a:t>
            </a:r>
            <a:br>
              <a:rPr lang="en-US" sz="2800" dirty="0"/>
            </a:br>
            <a:r>
              <a:rPr lang="en-US" sz="2800" dirty="0"/>
              <a:t>Hard Rock Cafe</a:t>
            </a:r>
            <a:br>
              <a:rPr lang="en-US" sz="2800" dirty="0"/>
            </a:br>
            <a:r>
              <a:rPr lang="en-US" sz="2800" dirty="0"/>
              <a:t>Outback Steakhouse</a:t>
            </a:r>
            <a:br>
              <a:rPr lang="en-US" sz="2800" dirty="0"/>
            </a:br>
            <a:r>
              <a:rPr lang="en-US" sz="2800" dirty="0"/>
              <a:t>Rainforest Cafe</a:t>
            </a:r>
            <a:br>
              <a:rPr lang="en-US" sz="2800" dirty="0"/>
            </a:br>
            <a:endParaRPr lang="en-US" sz="2800" dirty="0"/>
          </a:p>
        </p:txBody>
      </p:sp>
      <p:sp>
        <p:nvSpPr>
          <p:cNvPr id="6" name="TextBox 5">
            <a:extLst>
              <a:ext uri="{FF2B5EF4-FFF2-40B4-BE49-F238E27FC236}">
                <a16:creationId xmlns:a16="http://schemas.microsoft.com/office/drawing/2014/main" id="{48EA8DEE-F9C3-40B7-9FD7-2A8E197C7869}"/>
              </a:ext>
            </a:extLst>
          </p:cNvPr>
          <p:cNvSpPr txBox="1"/>
          <p:nvPr/>
        </p:nvSpPr>
        <p:spPr>
          <a:xfrm>
            <a:off x="7573992" y="2005479"/>
            <a:ext cx="2376613" cy="2246769"/>
          </a:xfrm>
          <a:prstGeom prst="rect">
            <a:avLst/>
          </a:prstGeom>
          <a:noFill/>
        </p:spPr>
        <p:txBody>
          <a:bodyPr wrap="none" rtlCol="0">
            <a:spAutoFit/>
          </a:bodyPr>
          <a:lstStyle/>
          <a:p>
            <a:r>
              <a:rPr lang="en-US" sz="2800" dirty="0"/>
              <a:t>Red Lobster</a:t>
            </a:r>
            <a:br>
              <a:rPr lang="en-US" sz="2800" dirty="0"/>
            </a:br>
            <a:r>
              <a:rPr lang="en-US" sz="2800" dirty="0"/>
              <a:t>TGI Friday’s</a:t>
            </a:r>
            <a:br>
              <a:rPr lang="en-US" sz="2800" dirty="0"/>
            </a:br>
            <a:r>
              <a:rPr lang="en-US" sz="2800" dirty="0"/>
              <a:t>Krispy Kreme</a:t>
            </a:r>
            <a:br>
              <a:rPr lang="en-US" sz="2800" dirty="0"/>
            </a:br>
            <a:r>
              <a:rPr lang="en-US" sz="2800" dirty="0"/>
              <a:t>Baskin Robbins</a:t>
            </a:r>
            <a:br>
              <a:rPr lang="en-US" sz="2800" dirty="0"/>
            </a:br>
            <a:r>
              <a:rPr lang="en-US" sz="2800" dirty="0"/>
              <a:t>Starbucks</a:t>
            </a:r>
          </a:p>
        </p:txBody>
      </p:sp>
      <p:pic>
        <p:nvPicPr>
          <p:cNvPr id="2050" name="Picture 2" descr="「MacDonald in J...」の画像検索結果">
            <a:extLst>
              <a:ext uri="{FF2B5EF4-FFF2-40B4-BE49-F238E27FC236}">
                <a16:creationId xmlns:a16="http://schemas.microsoft.com/office/drawing/2014/main" id="{49DC1D59-4E45-4E56-AC9F-A5A9196B6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0739" y="4639226"/>
            <a:ext cx="2743200" cy="1899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757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DC1637-C599-4302-8A58-5C4319548D1E}"/>
              </a:ext>
            </a:extLst>
          </p:cNvPr>
          <p:cNvSpPr>
            <a:spLocks noGrp="1"/>
          </p:cNvSpPr>
          <p:nvPr>
            <p:ph type="sldNum" sz="quarter" idx="12"/>
          </p:nvPr>
        </p:nvSpPr>
        <p:spPr/>
        <p:txBody>
          <a:bodyPr/>
          <a:lstStyle/>
          <a:p>
            <a:fld id="{9E4828B8-3F73-49E2-8E03-14D9934C26C6}" type="slidenum">
              <a:rPr lang="en-US" smtClean="0"/>
              <a:t>43</a:t>
            </a:fld>
            <a:endParaRPr lang="en-US"/>
          </a:p>
        </p:txBody>
      </p:sp>
      <p:sp>
        <p:nvSpPr>
          <p:cNvPr id="5" name="Rectangle 4">
            <a:extLst>
              <a:ext uri="{FF2B5EF4-FFF2-40B4-BE49-F238E27FC236}">
                <a16:creationId xmlns:a16="http://schemas.microsoft.com/office/drawing/2014/main" id="{2D6D1D74-A78B-4492-9F6E-11ED195B9728}"/>
              </a:ext>
            </a:extLst>
          </p:cNvPr>
          <p:cNvSpPr/>
          <p:nvPr/>
        </p:nvSpPr>
        <p:spPr>
          <a:xfrm>
            <a:off x="1296837" y="2091075"/>
            <a:ext cx="10056963" cy="954107"/>
          </a:xfrm>
          <a:prstGeom prst="rect">
            <a:avLst/>
          </a:prstGeom>
        </p:spPr>
        <p:txBody>
          <a:bodyPr wrap="square">
            <a:spAutoFit/>
          </a:bodyPr>
          <a:lstStyle/>
          <a:p>
            <a:r>
              <a:rPr lang="en-US" sz="2800" dirty="0"/>
              <a:t>Make a list of healthy and unhealthy food using the </a:t>
            </a:r>
            <a:r>
              <a:rPr lang="en-US" sz="2800" dirty="0">
                <a:hlinkClick r:id="rId2"/>
              </a:rPr>
              <a:t>websites</a:t>
            </a:r>
            <a:r>
              <a:rPr lang="en-US" sz="2800" dirty="0"/>
              <a:t> given or your choices of reading materials and then work on worksheet E.  </a:t>
            </a:r>
          </a:p>
        </p:txBody>
      </p:sp>
      <p:sp>
        <p:nvSpPr>
          <p:cNvPr id="6" name="TextBox 5">
            <a:extLst>
              <a:ext uri="{FF2B5EF4-FFF2-40B4-BE49-F238E27FC236}">
                <a16:creationId xmlns:a16="http://schemas.microsoft.com/office/drawing/2014/main" id="{5BB81DDD-841F-4188-A81B-77FE64E6F2E1}"/>
              </a:ext>
            </a:extLst>
          </p:cNvPr>
          <p:cNvSpPr txBox="1"/>
          <p:nvPr/>
        </p:nvSpPr>
        <p:spPr>
          <a:xfrm>
            <a:off x="2165230" y="1150227"/>
            <a:ext cx="7591642" cy="584775"/>
          </a:xfrm>
          <a:prstGeom prst="rect">
            <a:avLst/>
          </a:prstGeom>
          <a:noFill/>
        </p:spPr>
        <p:txBody>
          <a:bodyPr wrap="square" rtlCol="0">
            <a:spAutoFit/>
          </a:bodyPr>
          <a:lstStyle/>
          <a:p>
            <a:r>
              <a:rPr lang="en-US" sz="3200" b="1" dirty="0"/>
              <a:t>Assignment for healthy and unhealthy food </a:t>
            </a:r>
          </a:p>
        </p:txBody>
      </p:sp>
      <p:sp>
        <p:nvSpPr>
          <p:cNvPr id="3" name="Rectangle 2">
            <a:extLst>
              <a:ext uri="{FF2B5EF4-FFF2-40B4-BE49-F238E27FC236}">
                <a16:creationId xmlns:a16="http://schemas.microsoft.com/office/drawing/2014/main" id="{71B8378A-32E1-4821-B5D5-E67834299563}"/>
              </a:ext>
            </a:extLst>
          </p:cNvPr>
          <p:cNvSpPr/>
          <p:nvPr/>
        </p:nvSpPr>
        <p:spPr>
          <a:xfrm>
            <a:off x="2013769" y="3625651"/>
            <a:ext cx="7169527" cy="584775"/>
          </a:xfrm>
          <a:prstGeom prst="rect">
            <a:avLst/>
          </a:prstGeom>
        </p:spPr>
        <p:txBody>
          <a:bodyPr wrap="none">
            <a:spAutoFit/>
          </a:bodyPr>
          <a:lstStyle/>
          <a:p>
            <a:r>
              <a:rPr lang="en-US" sz="3200" b="1" dirty="0"/>
              <a:t>Assignment for similarities &amp; differences </a:t>
            </a:r>
          </a:p>
        </p:txBody>
      </p:sp>
      <p:sp>
        <p:nvSpPr>
          <p:cNvPr id="7" name="Rectangle 6">
            <a:extLst>
              <a:ext uri="{FF2B5EF4-FFF2-40B4-BE49-F238E27FC236}">
                <a16:creationId xmlns:a16="http://schemas.microsoft.com/office/drawing/2014/main" id="{7385B254-2FAD-4FA2-9525-F4CB4F45A847}"/>
              </a:ext>
            </a:extLst>
          </p:cNvPr>
          <p:cNvSpPr/>
          <p:nvPr/>
        </p:nvSpPr>
        <p:spPr>
          <a:xfrm>
            <a:off x="1296837" y="4505321"/>
            <a:ext cx="9756474" cy="954107"/>
          </a:xfrm>
          <a:prstGeom prst="rect">
            <a:avLst/>
          </a:prstGeom>
        </p:spPr>
        <p:txBody>
          <a:bodyPr wrap="square">
            <a:spAutoFit/>
          </a:bodyPr>
          <a:lstStyle/>
          <a:p>
            <a:r>
              <a:rPr lang="en-US" sz="2800" dirty="0"/>
              <a:t>Write food items, school lunch, and others that you found in the categories in the worksheet F.</a:t>
            </a:r>
          </a:p>
        </p:txBody>
      </p:sp>
    </p:spTree>
    <p:extLst>
      <p:ext uri="{BB962C8B-B14F-4D97-AF65-F5344CB8AC3E}">
        <p14:creationId xmlns:p14="http://schemas.microsoft.com/office/powerpoint/2010/main" val="35838083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79180-31C4-4C96-A508-0925260325C5}"/>
              </a:ext>
            </a:extLst>
          </p:cNvPr>
          <p:cNvSpPr>
            <a:spLocks noGrp="1"/>
          </p:cNvSpPr>
          <p:nvPr>
            <p:ph type="title"/>
          </p:nvPr>
        </p:nvSpPr>
        <p:spPr>
          <a:xfrm>
            <a:off x="4218315" y="922576"/>
            <a:ext cx="2553421" cy="764935"/>
          </a:xfrm>
        </p:spPr>
        <p:txBody>
          <a:bodyPr>
            <a:normAutofit/>
          </a:bodyPr>
          <a:lstStyle/>
          <a:p>
            <a:r>
              <a:rPr lang="en-US" sz="4000" b="1" dirty="0">
                <a:latin typeface="+mn-lt"/>
              </a:rPr>
              <a:t>Homework</a:t>
            </a:r>
          </a:p>
        </p:txBody>
      </p:sp>
      <p:sp>
        <p:nvSpPr>
          <p:cNvPr id="3" name="Content Placeholder 2">
            <a:extLst>
              <a:ext uri="{FF2B5EF4-FFF2-40B4-BE49-F238E27FC236}">
                <a16:creationId xmlns:a16="http://schemas.microsoft.com/office/drawing/2014/main" id="{F5CCDADC-4061-447B-9EA7-B6461B277788}"/>
              </a:ext>
            </a:extLst>
          </p:cNvPr>
          <p:cNvSpPr>
            <a:spLocks noGrp="1"/>
          </p:cNvSpPr>
          <p:nvPr>
            <p:ph idx="1"/>
          </p:nvPr>
        </p:nvSpPr>
        <p:spPr>
          <a:xfrm>
            <a:off x="1926053" y="2383107"/>
            <a:ext cx="8124645" cy="701915"/>
          </a:xfrm>
        </p:spPr>
        <p:txBody>
          <a:bodyPr>
            <a:normAutofit/>
          </a:bodyPr>
          <a:lstStyle/>
          <a:p>
            <a:r>
              <a:rPr lang="en-US" dirty="0"/>
              <a:t>Complete worksheet E and F if not finished in class.</a:t>
            </a:r>
          </a:p>
          <a:p>
            <a:endParaRPr lang="en-US" dirty="0"/>
          </a:p>
        </p:txBody>
      </p:sp>
      <p:sp>
        <p:nvSpPr>
          <p:cNvPr id="4" name="Slide Number Placeholder 3">
            <a:extLst>
              <a:ext uri="{FF2B5EF4-FFF2-40B4-BE49-F238E27FC236}">
                <a16:creationId xmlns:a16="http://schemas.microsoft.com/office/drawing/2014/main" id="{CADDFAF4-F44F-490A-B86E-27735D4EC4DD}"/>
              </a:ext>
            </a:extLst>
          </p:cNvPr>
          <p:cNvSpPr>
            <a:spLocks noGrp="1"/>
          </p:cNvSpPr>
          <p:nvPr>
            <p:ph type="sldNum" sz="quarter" idx="12"/>
          </p:nvPr>
        </p:nvSpPr>
        <p:spPr/>
        <p:txBody>
          <a:bodyPr/>
          <a:lstStyle/>
          <a:p>
            <a:fld id="{9E4828B8-3F73-49E2-8E03-14D9934C26C6}" type="slidenum">
              <a:rPr lang="en-US" smtClean="0"/>
              <a:t>44</a:t>
            </a:fld>
            <a:endParaRPr lang="en-US"/>
          </a:p>
        </p:txBody>
      </p:sp>
    </p:spTree>
    <p:extLst>
      <p:ext uri="{BB962C8B-B14F-4D97-AF65-F5344CB8AC3E}">
        <p14:creationId xmlns:p14="http://schemas.microsoft.com/office/powerpoint/2010/main" val="32291318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5B2260-5ABC-4095-B412-6873B8F70FB2}"/>
              </a:ext>
            </a:extLst>
          </p:cNvPr>
          <p:cNvSpPr/>
          <p:nvPr/>
        </p:nvSpPr>
        <p:spPr>
          <a:xfrm>
            <a:off x="3280579" y="2665411"/>
            <a:ext cx="5113259" cy="1200329"/>
          </a:xfrm>
          <a:prstGeom prst="rect">
            <a:avLst/>
          </a:prstGeom>
          <a:noFill/>
        </p:spPr>
        <p:txBody>
          <a:bodyPr wrap="none" lIns="91440" tIns="45720" rIns="91440" bIns="45720">
            <a:spAutoFit/>
          </a:bodyPr>
          <a:lstStyle/>
          <a:p>
            <a:pPr algn="ctr"/>
            <a:r>
              <a:rPr lang="en-US" sz="7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Day 5 Lesson</a:t>
            </a:r>
          </a:p>
        </p:txBody>
      </p:sp>
      <p:sp>
        <p:nvSpPr>
          <p:cNvPr id="2" name="Slide Number Placeholder 1">
            <a:extLst>
              <a:ext uri="{FF2B5EF4-FFF2-40B4-BE49-F238E27FC236}">
                <a16:creationId xmlns:a16="http://schemas.microsoft.com/office/drawing/2014/main" id="{C55CBDAE-1C77-41A7-A1F4-8359C508CE69}"/>
              </a:ext>
            </a:extLst>
          </p:cNvPr>
          <p:cNvSpPr>
            <a:spLocks noGrp="1"/>
          </p:cNvSpPr>
          <p:nvPr>
            <p:ph type="sldNum" sz="quarter" idx="12"/>
          </p:nvPr>
        </p:nvSpPr>
        <p:spPr/>
        <p:txBody>
          <a:bodyPr/>
          <a:lstStyle/>
          <a:p>
            <a:fld id="{9E4828B8-3F73-49E2-8E03-14D9934C26C6}" type="slidenum">
              <a:rPr lang="en-US" smtClean="0"/>
              <a:t>45</a:t>
            </a:fld>
            <a:endParaRPr lang="en-US"/>
          </a:p>
        </p:txBody>
      </p:sp>
    </p:spTree>
    <p:extLst>
      <p:ext uri="{BB962C8B-B14F-4D97-AF65-F5344CB8AC3E}">
        <p14:creationId xmlns:p14="http://schemas.microsoft.com/office/powerpoint/2010/main" val="15092394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31F0-11A6-4580-A112-21360E4C296A}"/>
              </a:ext>
            </a:extLst>
          </p:cNvPr>
          <p:cNvSpPr>
            <a:spLocks noGrp="1"/>
          </p:cNvSpPr>
          <p:nvPr>
            <p:ph type="title"/>
          </p:nvPr>
        </p:nvSpPr>
        <p:spPr>
          <a:xfrm>
            <a:off x="4198458" y="1165996"/>
            <a:ext cx="2966409" cy="867682"/>
          </a:xfrm>
        </p:spPr>
        <p:txBody>
          <a:bodyPr>
            <a:normAutofit/>
          </a:bodyPr>
          <a:lstStyle/>
          <a:p>
            <a:pPr algn="ctr"/>
            <a:r>
              <a:rPr lang="en-US" sz="4000" b="1" dirty="0">
                <a:latin typeface="+mn-lt"/>
              </a:rPr>
              <a:t>Topic of Day</a:t>
            </a:r>
          </a:p>
        </p:txBody>
      </p:sp>
      <p:sp>
        <p:nvSpPr>
          <p:cNvPr id="3" name="Content Placeholder 2">
            <a:extLst>
              <a:ext uri="{FF2B5EF4-FFF2-40B4-BE49-F238E27FC236}">
                <a16:creationId xmlns:a16="http://schemas.microsoft.com/office/drawing/2014/main" id="{F5C38987-ED3B-4749-BA87-43737F36E610}"/>
              </a:ext>
            </a:extLst>
          </p:cNvPr>
          <p:cNvSpPr>
            <a:spLocks noGrp="1"/>
          </p:cNvSpPr>
          <p:nvPr>
            <p:ph idx="1"/>
          </p:nvPr>
        </p:nvSpPr>
        <p:spPr>
          <a:xfrm>
            <a:off x="3081967" y="3006676"/>
            <a:ext cx="5199392" cy="547408"/>
          </a:xfrm>
        </p:spPr>
        <p:txBody>
          <a:bodyPr>
            <a:noAutofit/>
          </a:bodyPr>
          <a:lstStyle/>
          <a:p>
            <a:pPr marL="0" indent="0">
              <a:buNone/>
            </a:pPr>
            <a:r>
              <a:rPr lang="en-US" sz="4000" dirty="0"/>
              <a:t>Japanese table manners</a:t>
            </a:r>
          </a:p>
          <a:p>
            <a:pPr marL="0" indent="0">
              <a:buNone/>
            </a:pPr>
            <a:endParaRPr lang="en-US" sz="3200" dirty="0"/>
          </a:p>
        </p:txBody>
      </p:sp>
      <p:sp>
        <p:nvSpPr>
          <p:cNvPr id="4" name="Slide Number Placeholder 3">
            <a:extLst>
              <a:ext uri="{FF2B5EF4-FFF2-40B4-BE49-F238E27FC236}">
                <a16:creationId xmlns:a16="http://schemas.microsoft.com/office/drawing/2014/main" id="{CCB3CCE8-2983-43B9-AF71-07A946744E08}"/>
              </a:ext>
            </a:extLst>
          </p:cNvPr>
          <p:cNvSpPr>
            <a:spLocks noGrp="1"/>
          </p:cNvSpPr>
          <p:nvPr>
            <p:ph type="sldNum" sz="quarter" idx="12"/>
          </p:nvPr>
        </p:nvSpPr>
        <p:spPr/>
        <p:txBody>
          <a:bodyPr/>
          <a:lstStyle/>
          <a:p>
            <a:fld id="{9E4828B8-3F73-49E2-8E03-14D9934C26C6}" type="slidenum">
              <a:rPr lang="en-US" smtClean="0"/>
              <a:t>46</a:t>
            </a:fld>
            <a:endParaRPr lang="en-US"/>
          </a:p>
        </p:txBody>
      </p:sp>
    </p:spTree>
    <p:extLst>
      <p:ext uri="{BB962C8B-B14F-4D97-AF65-F5344CB8AC3E}">
        <p14:creationId xmlns:p14="http://schemas.microsoft.com/office/powerpoint/2010/main" val="9661921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31F0-11A6-4580-A112-21360E4C296A}"/>
              </a:ext>
            </a:extLst>
          </p:cNvPr>
          <p:cNvSpPr>
            <a:spLocks noGrp="1"/>
          </p:cNvSpPr>
          <p:nvPr>
            <p:ph type="title"/>
          </p:nvPr>
        </p:nvSpPr>
        <p:spPr>
          <a:xfrm>
            <a:off x="4336829" y="1095436"/>
            <a:ext cx="2762250" cy="777875"/>
          </a:xfrm>
        </p:spPr>
        <p:txBody>
          <a:bodyPr>
            <a:normAutofit/>
          </a:bodyPr>
          <a:lstStyle/>
          <a:p>
            <a:pPr algn="ctr"/>
            <a:r>
              <a:rPr lang="en-US" sz="4000" b="1" dirty="0">
                <a:latin typeface="+mn-lt"/>
              </a:rPr>
              <a:t>Objectives </a:t>
            </a:r>
          </a:p>
        </p:txBody>
      </p:sp>
      <p:sp>
        <p:nvSpPr>
          <p:cNvPr id="3" name="Content Placeholder 2">
            <a:extLst>
              <a:ext uri="{FF2B5EF4-FFF2-40B4-BE49-F238E27FC236}">
                <a16:creationId xmlns:a16="http://schemas.microsoft.com/office/drawing/2014/main" id="{F5C38987-ED3B-4749-BA87-43737F36E610}"/>
              </a:ext>
            </a:extLst>
          </p:cNvPr>
          <p:cNvSpPr>
            <a:spLocks noGrp="1"/>
          </p:cNvSpPr>
          <p:nvPr>
            <p:ph idx="1"/>
          </p:nvPr>
        </p:nvSpPr>
        <p:spPr>
          <a:xfrm>
            <a:off x="1151164" y="2470457"/>
            <a:ext cx="9889671" cy="2196434"/>
          </a:xfrm>
        </p:spPr>
        <p:txBody>
          <a:bodyPr>
            <a:noAutofit/>
          </a:bodyPr>
          <a:lstStyle/>
          <a:p>
            <a:r>
              <a:rPr lang="en-US" sz="3200" dirty="0"/>
              <a:t>Students will be able to learn 2 greeting words related to eating meals. </a:t>
            </a:r>
          </a:p>
          <a:p>
            <a:r>
              <a:rPr lang="en-US" sz="3200" dirty="0"/>
              <a:t>Students will be able to use chopsticks </a:t>
            </a:r>
          </a:p>
          <a:p>
            <a:r>
              <a:rPr lang="en-US" sz="3200" dirty="0"/>
              <a:t>Students will be able to learn Japanese eating manners. </a:t>
            </a:r>
          </a:p>
          <a:p>
            <a:pPr marL="0" indent="0">
              <a:buNone/>
            </a:pPr>
            <a:endParaRPr lang="en-US" sz="3200" dirty="0"/>
          </a:p>
        </p:txBody>
      </p:sp>
      <p:sp>
        <p:nvSpPr>
          <p:cNvPr id="4" name="Slide Number Placeholder 3">
            <a:extLst>
              <a:ext uri="{FF2B5EF4-FFF2-40B4-BE49-F238E27FC236}">
                <a16:creationId xmlns:a16="http://schemas.microsoft.com/office/drawing/2014/main" id="{C4DFF551-03A0-435F-8B04-D1BB7F74F783}"/>
              </a:ext>
            </a:extLst>
          </p:cNvPr>
          <p:cNvSpPr>
            <a:spLocks noGrp="1"/>
          </p:cNvSpPr>
          <p:nvPr>
            <p:ph type="sldNum" sz="quarter" idx="12"/>
          </p:nvPr>
        </p:nvSpPr>
        <p:spPr/>
        <p:txBody>
          <a:bodyPr/>
          <a:lstStyle/>
          <a:p>
            <a:fld id="{9E4828B8-3F73-49E2-8E03-14D9934C26C6}" type="slidenum">
              <a:rPr lang="en-US" smtClean="0"/>
              <a:t>47</a:t>
            </a:fld>
            <a:endParaRPr lang="en-US"/>
          </a:p>
        </p:txBody>
      </p:sp>
    </p:spTree>
    <p:extLst>
      <p:ext uri="{BB962C8B-B14F-4D97-AF65-F5344CB8AC3E}">
        <p14:creationId xmlns:p14="http://schemas.microsoft.com/office/powerpoint/2010/main" val="23679888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31F0-11A6-4580-A112-21360E4C296A}"/>
              </a:ext>
            </a:extLst>
          </p:cNvPr>
          <p:cNvSpPr>
            <a:spLocks noGrp="1"/>
          </p:cNvSpPr>
          <p:nvPr>
            <p:ph type="title"/>
          </p:nvPr>
        </p:nvSpPr>
        <p:spPr>
          <a:xfrm>
            <a:off x="3071990" y="896936"/>
            <a:ext cx="4943798" cy="704397"/>
          </a:xfrm>
        </p:spPr>
        <p:txBody>
          <a:bodyPr>
            <a:normAutofit fontScale="90000"/>
          </a:bodyPr>
          <a:lstStyle/>
          <a:p>
            <a:pPr algn="ctr"/>
            <a:r>
              <a:rPr lang="en-US" sz="4000" b="1" dirty="0">
                <a:latin typeface="+mn-lt"/>
              </a:rPr>
              <a:t>Description of activities </a:t>
            </a:r>
          </a:p>
        </p:txBody>
      </p:sp>
      <p:sp>
        <p:nvSpPr>
          <p:cNvPr id="3" name="Content Placeholder 2">
            <a:extLst>
              <a:ext uri="{FF2B5EF4-FFF2-40B4-BE49-F238E27FC236}">
                <a16:creationId xmlns:a16="http://schemas.microsoft.com/office/drawing/2014/main" id="{F5C38987-ED3B-4749-BA87-43737F36E610}"/>
              </a:ext>
            </a:extLst>
          </p:cNvPr>
          <p:cNvSpPr>
            <a:spLocks noGrp="1"/>
          </p:cNvSpPr>
          <p:nvPr>
            <p:ph idx="1"/>
          </p:nvPr>
        </p:nvSpPr>
        <p:spPr>
          <a:xfrm>
            <a:off x="938713" y="2097280"/>
            <a:ext cx="10497726" cy="3364936"/>
          </a:xfrm>
        </p:spPr>
        <p:txBody>
          <a:bodyPr>
            <a:noAutofit/>
          </a:bodyPr>
          <a:lstStyle/>
          <a:p>
            <a:r>
              <a:rPr lang="en-US" dirty="0"/>
              <a:t>Has students practice two greeting words:</a:t>
            </a:r>
          </a:p>
          <a:p>
            <a:pPr marL="0" indent="0">
              <a:buNone/>
            </a:pPr>
            <a:r>
              <a:rPr lang="ja-JP" altLang="en-US" sz="2400" dirty="0"/>
              <a:t>　いただきます。</a:t>
            </a:r>
            <a:r>
              <a:rPr lang="en-US" altLang="ja-JP" sz="2400" dirty="0"/>
              <a:t>(</a:t>
            </a:r>
            <a:r>
              <a:rPr lang="en-US" altLang="ja-JP" sz="2400" dirty="0" err="1"/>
              <a:t>itadakimasu</a:t>
            </a:r>
            <a:r>
              <a:rPr lang="en-US" altLang="ja-JP" sz="2400" dirty="0"/>
              <a:t>) </a:t>
            </a:r>
            <a:r>
              <a:rPr lang="ja-JP" altLang="en-US" sz="2400" dirty="0"/>
              <a:t>ごちそうさまでした。</a:t>
            </a:r>
            <a:r>
              <a:rPr lang="en-US" altLang="ja-JP" sz="2400" dirty="0"/>
              <a:t>(</a:t>
            </a:r>
            <a:r>
              <a:rPr lang="en-US" altLang="ja-JP" sz="2400" dirty="0" err="1"/>
              <a:t>gochisousama</a:t>
            </a:r>
            <a:r>
              <a:rPr lang="en-US" altLang="ja-JP" sz="2400" dirty="0"/>
              <a:t> </a:t>
            </a:r>
            <a:r>
              <a:rPr lang="en-US" altLang="ja-JP" sz="2400" dirty="0" err="1"/>
              <a:t>deshita</a:t>
            </a:r>
            <a:r>
              <a:rPr lang="en-US" altLang="ja-JP" sz="2400" dirty="0"/>
              <a:t>)</a:t>
            </a:r>
            <a:endParaRPr lang="en-US" sz="2400" dirty="0"/>
          </a:p>
          <a:p>
            <a:r>
              <a:rPr lang="en-US" dirty="0"/>
              <a:t>Has students watch YouTube about Japanese table manners. </a:t>
            </a:r>
          </a:p>
          <a:p>
            <a:r>
              <a:rPr lang="en-US" dirty="0"/>
              <a:t>Has students practice how to use chopsticks by using wooden ones. </a:t>
            </a:r>
          </a:p>
          <a:p>
            <a:r>
              <a:rPr lang="en-US" dirty="0"/>
              <a:t>Has students practice how to hold bowls when eating by using paper ones.</a:t>
            </a:r>
          </a:p>
          <a:p>
            <a:r>
              <a:rPr lang="en-US" dirty="0"/>
              <a:t>Gives worksheet G as homework. </a:t>
            </a:r>
            <a:endParaRPr lang="en-US" sz="3200" dirty="0"/>
          </a:p>
        </p:txBody>
      </p:sp>
      <p:sp>
        <p:nvSpPr>
          <p:cNvPr id="4" name="Slide Number Placeholder 3">
            <a:extLst>
              <a:ext uri="{FF2B5EF4-FFF2-40B4-BE49-F238E27FC236}">
                <a16:creationId xmlns:a16="http://schemas.microsoft.com/office/drawing/2014/main" id="{9EDF6EA4-2A10-4090-83A3-E4A36ECBBDAE}"/>
              </a:ext>
            </a:extLst>
          </p:cNvPr>
          <p:cNvSpPr>
            <a:spLocks noGrp="1"/>
          </p:cNvSpPr>
          <p:nvPr>
            <p:ph type="sldNum" sz="quarter" idx="12"/>
          </p:nvPr>
        </p:nvSpPr>
        <p:spPr/>
        <p:txBody>
          <a:bodyPr/>
          <a:lstStyle/>
          <a:p>
            <a:fld id="{9E4828B8-3F73-49E2-8E03-14D9934C26C6}" type="slidenum">
              <a:rPr lang="en-US" smtClean="0">
                <a:latin typeface="Britannic Bold" panose="020B0903060703020204" pitchFamily="34" charset="0"/>
              </a:rPr>
              <a:t>48</a:t>
            </a:fld>
            <a:endParaRPr lang="en-US" dirty="0">
              <a:latin typeface="Britannic Bold" panose="020B0903060703020204" pitchFamily="34" charset="0"/>
            </a:endParaRPr>
          </a:p>
        </p:txBody>
      </p:sp>
    </p:spTree>
    <p:extLst>
      <p:ext uri="{BB962C8B-B14F-4D97-AF65-F5344CB8AC3E}">
        <p14:creationId xmlns:p14="http://schemas.microsoft.com/office/powerpoint/2010/main" val="38672772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2F76F-5A02-4982-A0DF-49D81F34BC19}"/>
              </a:ext>
            </a:extLst>
          </p:cNvPr>
          <p:cNvSpPr>
            <a:spLocks noGrp="1"/>
          </p:cNvSpPr>
          <p:nvPr>
            <p:ph type="title"/>
          </p:nvPr>
        </p:nvSpPr>
        <p:spPr>
          <a:xfrm>
            <a:off x="3812876" y="608479"/>
            <a:ext cx="3657600" cy="920211"/>
          </a:xfrm>
        </p:spPr>
        <p:txBody>
          <a:bodyPr>
            <a:normAutofit/>
          </a:bodyPr>
          <a:lstStyle/>
          <a:p>
            <a:r>
              <a:rPr lang="en-US" sz="4000" b="1" dirty="0">
                <a:latin typeface="+mn-lt"/>
              </a:rPr>
              <a:t>Greeting words </a:t>
            </a:r>
          </a:p>
        </p:txBody>
      </p:sp>
      <p:sp>
        <p:nvSpPr>
          <p:cNvPr id="3" name="Content Placeholder 2">
            <a:extLst>
              <a:ext uri="{FF2B5EF4-FFF2-40B4-BE49-F238E27FC236}">
                <a16:creationId xmlns:a16="http://schemas.microsoft.com/office/drawing/2014/main" id="{CC286C3E-25A9-449D-B7BC-F17097CADAF3}"/>
              </a:ext>
            </a:extLst>
          </p:cNvPr>
          <p:cNvSpPr>
            <a:spLocks noGrp="1"/>
          </p:cNvSpPr>
          <p:nvPr>
            <p:ph idx="1"/>
          </p:nvPr>
        </p:nvSpPr>
        <p:spPr>
          <a:xfrm>
            <a:off x="1908864" y="1665946"/>
            <a:ext cx="8253054" cy="4351338"/>
          </a:xfrm>
        </p:spPr>
        <p:txBody>
          <a:bodyPr/>
          <a:lstStyle/>
          <a:p>
            <a:r>
              <a:rPr lang="ja-JP" altLang="en-US" dirty="0"/>
              <a:t>いただきます。</a:t>
            </a:r>
            <a:r>
              <a:rPr lang="en-US" altLang="ja-JP" dirty="0"/>
              <a:t>(</a:t>
            </a:r>
            <a:r>
              <a:rPr lang="en-US" altLang="ja-JP" dirty="0" err="1"/>
              <a:t>itadakimasu</a:t>
            </a:r>
            <a:r>
              <a:rPr lang="en-US" altLang="ja-JP" dirty="0"/>
              <a:t>) </a:t>
            </a:r>
          </a:p>
          <a:p>
            <a:r>
              <a:rPr lang="ja-JP" altLang="en-US" dirty="0"/>
              <a:t>ごちそうさまでした。</a:t>
            </a:r>
            <a:r>
              <a:rPr lang="en-US" altLang="ja-JP" dirty="0"/>
              <a:t>(</a:t>
            </a:r>
            <a:r>
              <a:rPr lang="en-US" altLang="ja-JP" dirty="0" err="1"/>
              <a:t>gochisousama</a:t>
            </a:r>
            <a:r>
              <a:rPr lang="en-US" altLang="ja-JP" dirty="0"/>
              <a:t> </a:t>
            </a:r>
            <a:r>
              <a:rPr lang="en-US" altLang="ja-JP" dirty="0" err="1"/>
              <a:t>deshita</a:t>
            </a:r>
            <a:r>
              <a:rPr lang="en-US" altLang="ja-JP" dirty="0"/>
              <a:t>)</a:t>
            </a:r>
            <a:endParaRPr lang="en-US" dirty="0"/>
          </a:p>
          <a:p>
            <a:endParaRPr lang="en-US" dirty="0"/>
          </a:p>
        </p:txBody>
      </p:sp>
      <p:sp>
        <p:nvSpPr>
          <p:cNvPr id="4" name="Slide Number Placeholder 3">
            <a:extLst>
              <a:ext uri="{FF2B5EF4-FFF2-40B4-BE49-F238E27FC236}">
                <a16:creationId xmlns:a16="http://schemas.microsoft.com/office/drawing/2014/main" id="{87FE8CE5-5329-47F2-BA00-6407BB251843}"/>
              </a:ext>
            </a:extLst>
          </p:cNvPr>
          <p:cNvSpPr>
            <a:spLocks noGrp="1"/>
          </p:cNvSpPr>
          <p:nvPr>
            <p:ph type="sldNum" sz="quarter" idx="12"/>
          </p:nvPr>
        </p:nvSpPr>
        <p:spPr/>
        <p:txBody>
          <a:bodyPr/>
          <a:lstStyle/>
          <a:p>
            <a:fld id="{9E4828B8-3F73-49E2-8E03-14D9934C26C6}" type="slidenum">
              <a:rPr lang="en-US" smtClean="0"/>
              <a:t>49</a:t>
            </a:fld>
            <a:endParaRPr lang="en-US"/>
          </a:p>
        </p:txBody>
      </p:sp>
      <p:pic>
        <p:nvPicPr>
          <p:cNvPr id="3074" name="Picture 2" descr="「いただきます」の画像検索結果">
            <a:extLst>
              <a:ext uri="{FF2B5EF4-FFF2-40B4-BE49-F238E27FC236}">
                <a16:creationId xmlns:a16="http://schemas.microsoft.com/office/drawing/2014/main" id="{E23A2BE6-8D76-4F55-83DE-4E5598FF96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9112" y="2860669"/>
            <a:ext cx="3196536" cy="319653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ごちそうさまで...」の画像検索結果">
            <a:extLst>
              <a:ext uri="{FF2B5EF4-FFF2-40B4-BE49-F238E27FC236}">
                <a16:creationId xmlns:a16="http://schemas.microsoft.com/office/drawing/2014/main" id="{BFEF486A-5E3D-4207-8F20-0706327C3C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9307" y="2885445"/>
            <a:ext cx="3196537" cy="3196537"/>
          </a:xfrm>
          <a:prstGeom prst="rect">
            <a:avLst/>
          </a:prstGeom>
          <a:noFill/>
          <a:extLst>
            <a:ext uri="{909E8E84-426E-40DD-AFC4-6F175D3DCCD1}">
              <a14:hiddenFill xmlns:a14="http://schemas.microsoft.com/office/drawing/2010/main">
                <a:solidFill>
                  <a:srgbClr val="FFFFFF"/>
                </a:solidFill>
              </a14:hiddenFill>
            </a:ext>
          </a:extLst>
        </p:spPr>
      </p:pic>
      <p:pic>
        <p:nvPicPr>
          <p:cNvPr id="5" name="eating greetings">
            <a:hlinkClick r:id="" action="ppaction://media"/>
            <a:extLst>
              <a:ext uri="{FF2B5EF4-FFF2-40B4-BE49-F238E27FC236}">
                <a16:creationId xmlns:a16="http://schemas.microsoft.com/office/drawing/2014/main" id="{CF24C144-71E4-4F35-B89C-CB0C0D8F7A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4103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B911A-44FE-4D4F-86E3-F786DBF9B120}"/>
              </a:ext>
            </a:extLst>
          </p:cNvPr>
          <p:cNvSpPr>
            <a:spLocks noGrp="1"/>
          </p:cNvSpPr>
          <p:nvPr>
            <p:ph type="title"/>
          </p:nvPr>
        </p:nvSpPr>
        <p:spPr>
          <a:xfrm>
            <a:off x="2434088" y="408670"/>
            <a:ext cx="6623647" cy="837212"/>
          </a:xfrm>
        </p:spPr>
        <p:txBody>
          <a:bodyPr>
            <a:noAutofit/>
          </a:bodyPr>
          <a:lstStyle/>
          <a:p>
            <a:r>
              <a:rPr lang="en-US" sz="4000" b="1" dirty="0">
                <a:latin typeface="+mn-lt"/>
              </a:rPr>
              <a:t>Grammar modules in this unit</a:t>
            </a:r>
          </a:p>
        </p:txBody>
      </p:sp>
      <p:sp>
        <p:nvSpPr>
          <p:cNvPr id="4" name="Slide Number Placeholder 3">
            <a:extLst>
              <a:ext uri="{FF2B5EF4-FFF2-40B4-BE49-F238E27FC236}">
                <a16:creationId xmlns:a16="http://schemas.microsoft.com/office/drawing/2014/main" id="{2221176D-36CA-44AE-9696-37467FC94BB8}"/>
              </a:ext>
            </a:extLst>
          </p:cNvPr>
          <p:cNvSpPr>
            <a:spLocks noGrp="1"/>
          </p:cNvSpPr>
          <p:nvPr>
            <p:ph type="sldNum" sz="quarter" idx="12"/>
          </p:nvPr>
        </p:nvSpPr>
        <p:spPr/>
        <p:txBody>
          <a:bodyPr/>
          <a:lstStyle/>
          <a:p>
            <a:fld id="{9E4828B8-3F73-49E2-8E03-14D9934C26C6}" type="slidenum">
              <a:rPr lang="en-US" smtClean="0"/>
              <a:t>5</a:t>
            </a:fld>
            <a:endParaRPr lang="en-US"/>
          </a:p>
        </p:txBody>
      </p:sp>
      <p:sp>
        <p:nvSpPr>
          <p:cNvPr id="5" name="Rectangle 4">
            <a:extLst>
              <a:ext uri="{FF2B5EF4-FFF2-40B4-BE49-F238E27FC236}">
                <a16:creationId xmlns:a16="http://schemas.microsoft.com/office/drawing/2014/main" id="{5A116FD4-47CC-45D6-91BF-3AECAB02D2EE}"/>
              </a:ext>
            </a:extLst>
          </p:cNvPr>
          <p:cNvSpPr/>
          <p:nvPr/>
        </p:nvSpPr>
        <p:spPr>
          <a:xfrm>
            <a:off x="1043872" y="1258384"/>
            <a:ext cx="7866256" cy="954107"/>
          </a:xfrm>
          <a:prstGeom prst="rect">
            <a:avLst/>
          </a:prstGeom>
        </p:spPr>
        <p:txBody>
          <a:bodyPr wrap="none">
            <a:spAutoFit/>
          </a:bodyPr>
          <a:lstStyle/>
          <a:p>
            <a:pPr marL="457200" indent="-457200">
              <a:buFont typeface="Arial" panose="020B0604020202020204" pitchFamily="34" charset="0"/>
              <a:buChar char="•"/>
            </a:pPr>
            <a:r>
              <a:rPr lang="en-US" sz="2800" dirty="0">
                <a:solidFill>
                  <a:srgbClr val="333333"/>
                </a:solidFill>
                <a:latin typeface="Play"/>
              </a:rPr>
              <a:t>Na-adjectives for the JLPT </a:t>
            </a:r>
            <a:r>
              <a:rPr lang="en-US" sz="2800" dirty="0" err="1">
                <a:solidFill>
                  <a:srgbClr val="333333"/>
                </a:solidFill>
                <a:latin typeface="Play"/>
              </a:rPr>
              <a:t>N4</a:t>
            </a:r>
            <a:r>
              <a:rPr lang="en-US" sz="2800" dirty="0">
                <a:solidFill>
                  <a:srgbClr val="333333"/>
                </a:solidFill>
                <a:latin typeface="Play"/>
              </a:rPr>
              <a:t> </a:t>
            </a:r>
          </a:p>
          <a:p>
            <a:pPr marL="457200" indent="-457200">
              <a:buFont typeface="Arial" panose="020B0604020202020204" pitchFamily="34" charset="0"/>
              <a:buChar char="•"/>
            </a:pPr>
            <a:r>
              <a:rPr lang="en-US" sz="2800" dirty="0">
                <a:solidFill>
                  <a:srgbClr val="333333"/>
                </a:solidFill>
                <a:latin typeface="Play"/>
              </a:rPr>
              <a:t>Use an opposite adjective, non-negative form</a:t>
            </a:r>
            <a:endParaRPr lang="en-US" sz="2800" b="0" i="0" u="none" strike="noStrike" dirty="0">
              <a:solidFill>
                <a:srgbClr val="333333"/>
              </a:solidFill>
              <a:effectLst/>
              <a:latin typeface="Play"/>
            </a:endParaRPr>
          </a:p>
        </p:txBody>
      </p:sp>
      <p:sp>
        <p:nvSpPr>
          <p:cNvPr id="6" name="Footer Placeholder 5">
            <a:extLst>
              <a:ext uri="{FF2B5EF4-FFF2-40B4-BE49-F238E27FC236}">
                <a16:creationId xmlns:a16="http://schemas.microsoft.com/office/drawing/2014/main" id="{3E172306-5A73-46DC-A392-9564E8245EF5}"/>
              </a:ext>
            </a:extLst>
          </p:cNvPr>
          <p:cNvSpPr>
            <a:spLocks noGrp="1"/>
          </p:cNvSpPr>
          <p:nvPr>
            <p:ph type="ftr" sz="quarter" idx="11"/>
          </p:nvPr>
        </p:nvSpPr>
        <p:spPr>
          <a:xfrm>
            <a:off x="4502988" y="6356350"/>
            <a:ext cx="2773575" cy="365125"/>
          </a:xfrm>
        </p:spPr>
        <p:txBody>
          <a:bodyPr/>
          <a:lstStyle/>
          <a:p>
            <a:r>
              <a:rPr lang="en-US" dirty="0"/>
              <a:t>JLPT Japanese-Language Proficiency Test </a:t>
            </a:r>
          </a:p>
        </p:txBody>
      </p:sp>
      <p:graphicFrame>
        <p:nvGraphicFramePr>
          <p:cNvPr id="7" name="Table 6">
            <a:extLst>
              <a:ext uri="{FF2B5EF4-FFF2-40B4-BE49-F238E27FC236}">
                <a16:creationId xmlns:a16="http://schemas.microsoft.com/office/drawing/2014/main" id="{32B03304-3699-4EAA-8E25-BA7C106638F4}"/>
              </a:ext>
            </a:extLst>
          </p:cNvPr>
          <p:cNvGraphicFramePr>
            <a:graphicFrameLocks noGrp="1"/>
          </p:cNvGraphicFramePr>
          <p:nvPr>
            <p:extLst>
              <p:ext uri="{D42A27DB-BD31-4B8C-83A1-F6EECF244321}">
                <p14:modId xmlns:p14="http://schemas.microsoft.com/office/powerpoint/2010/main" val="1251705403"/>
              </p:ext>
            </p:extLst>
          </p:nvPr>
        </p:nvGraphicFramePr>
        <p:xfrm>
          <a:off x="865979" y="2280480"/>
          <a:ext cx="6607476" cy="685800"/>
        </p:xfrm>
        <a:graphic>
          <a:graphicData uri="http://schemas.openxmlformats.org/drawingml/2006/table">
            <a:tbl>
              <a:tblPr/>
              <a:tblGrid>
                <a:gridCol w="1651869">
                  <a:extLst>
                    <a:ext uri="{9D8B030D-6E8A-4147-A177-3AD203B41FA5}">
                      <a16:colId xmlns:a16="http://schemas.microsoft.com/office/drawing/2014/main" val="3078886507"/>
                    </a:ext>
                  </a:extLst>
                </a:gridCol>
                <a:gridCol w="1651869">
                  <a:extLst>
                    <a:ext uri="{9D8B030D-6E8A-4147-A177-3AD203B41FA5}">
                      <a16:colId xmlns:a16="http://schemas.microsoft.com/office/drawing/2014/main" val="3499114631"/>
                    </a:ext>
                  </a:extLst>
                </a:gridCol>
                <a:gridCol w="1651869">
                  <a:extLst>
                    <a:ext uri="{9D8B030D-6E8A-4147-A177-3AD203B41FA5}">
                      <a16:colId xmlns:a16="http://schemas.microsoft.com/office/drawing/2014/main" val="3595441108"/>
                    </a:ext>
                  </a:extLst>
                </a:gridCol>
                <a:gridCol w="1651869">
                  <a:extLst>
                    <a:ext uri="{9D8B030D-6E8A-4147-A177-3AD203B41FA5}">
                      <a16:colId xmlns:a16="http://schemas.microsoft.com/office/drawing/2014/main" val="2024569704"/>
                    </a:ext>
                  </a:extLst>
                </a:gridCol>
              </a:tblGrid>
              <a:tr h="0">
                <a:tc>
                  <a:txBody>
                    <a:bodyPr/>
                    <a:lstStyle/>
                    <a:p>
                      <a:pPr algn="ctr"/>
                      <a:r>
                        <a:rPr lang="en-US" sz="2000" b="0" dirty="0"/>
                        <a:t>Kanji</a:t>
                      </a:r>
                    </a:p>
                  </a:txBody>
                  <a:tcPr marL="19050" marR="19050" marT="19050" marB="19050">
                    <a:lnL>
                      <a:noFill/>
                    </a:lnL>
                    <a:lnR>
                      <a:noFill/>
                    </a:lnR>
                    <a:lnT>
                      <a:noFill/>
                    </a:lnT>
                    <a:lnB>
                      <a:noFill/>
                    </a:lnB>
                    <a:solidFill>
                      <a:srgbClr val="FFE9E5"/>
                    </a:solidFill>
                  </a:tcPr>
                </a:tc>
                <a:tc>
                  <a:txBody>
                    <a:bodyPr/>
                    <a:lstStyle/>
                    <a:p>
                      <a:pPr algn="l"/>
                      <a:r>
                        <a:rPr lang="en-US" sz="2000" b="0" u="none" strike="noStrike" dirty="0">
                          <a:solidFill>
                            <a:srgbClr val="C72730"/>
                          </a:solidFill>
                          <a:effectLst/>
                          <a:hlinkClick r:id="rId2" tooltip="What is furigana (ふりがな)?"/>
                        </a:rPr>
                        <a:t>Furigana</a:t>
                      </a:r>
                      <a:endParaRPr lang="en-US" sz="2000" b="0" dirty="0"/>
                    </a:p>
                  </a:txBody>
                  <a:tcPr marL="19050" marR="19050" marT="19050" marB="19050">
                    <a:lnL>
                      <a:noFill/>
                    </a:lnL>
                    <a:lnR>
                      <a:noFill/>
                    </a:lnR>
                    <a:lnT>
                      <a:noFill/>
                    </a:lnT>
                    <a:lnB>
                      <a:noFill/>
                    </a:lnB>
                    <a:solidFill>
                      <a:srgbClr val="FFE9E5"/>
                    </a:solidFill>
                  </a:tcPr>
                </a:tc>
                <a:tc>
                  <a:txBody>
                    <a:bodyPr/>
                    <a:lstStyle/>
                    <a:p>
                      <a:pPr algn="l"/>
                      <a:r>
                        <a:rPr lang="en-US" sz="2000" b="0" dirty="0"/>
                        <a:t>Romaji</a:t>
                      </a:r>
                    </a:p>
                  </a:txBody>
                  <a:tcPr marL="19050" marR="19050" marT="19050" marB="19050">
                    <a:lnL>
                      <a:noFill/>
                    </a:lnL>
                    <a:lnR>
                      <a:noFill/>
                    </a:lnR>
                    <a:lnT>
                      <a:noFill/>
                    </a:lnT>
                    <a:lnB>
                      <a:noFill/>
                    </a:lnB>
                    <a:solidFill>
                      <a:srgbClr val="FFE9E5"/>
                    </a:solidFill>
                  </a:tcPr>
                </a:tc>
                <a:tc>
                  <a:txBody>
                    <a:bodyPr/>
                    <a:lstStyle/>
                    <a:p>
                      <a:pPr algn="l"/>
                      <a:r>
                        <a:rPr lang="en-US" sz="2000" b="0" dirty="0"/>
                        <a:t>Meaning</a:t>
                      </a:r>
                    </a:p>
                  </a:txBody>
                  <a:tcPr marL="19050" marR="19050" marT="19050" marB="19050">
                    <a:lnL>
                      <a:noFill/>
                    </a:lnL>
                    <a:lnR>
                      <a:noFill/>
                    </a:lnR>
                    <a:lnT>
                      <a:noFill/>
                    </a:lnT>
                    <a:lnB>
                      <a:noFill/>
                    </a:lnB>
                    <a:solidFill>
                      <a:srgbClr val="FFE9E5"/>
                    </a:solidFill>
                  </a:tcPr>
                </a:tc>
                <a:extLst>
                  <a:ext uri="{0D108BD9-81ED-4DB2-BD59-A6C34878D82A}">
                    <a16:rowId xmlns:a16="http://schemas.microsoft.com/office/drawing/2014/main" val="3643594746"/>
                  </a:ext>
                </a:extLst>
              </a:tr>
              <a:tr h="0">
                <a:tc>
                  <a:txBody>
                    <a:bodyPr/>
                    <a:lstStyle/>
                    <a:p>
                      <a:pPr algn="ctr"/>
                      <a:r>
                        <a:rPr lang="ja-JP" altLang="en-US" sz="2000" dirty="0"/>
                        <a:t>好き</a:t>
                      </a:r>
                    </a:p>
                  </a:txBody>
                  <a:tcPr marL="19050" marR="19050" marT="19050" marB="19050">
                    <a:lnL>
                      <a:noFill/>
                    </a:lnL>
                    <a:lnR>
                      <a:noFill/>
                    </a:lnR>
                    <a:lnT>
                      <a:noFill/>
                    </a:lnT>
                    <a:lnB>
                      <a:noFill/>
                    </a:lnB>
                    <a:solidFill>
                      <a:srgbClr val="FFFFFF"/>
                    </a:solidFill>
                  </a:tcPr>
                </a:tc>
                <a:tc>
                  <a:txBody>
                    <a:bodyPr/>
                    <a:lstStyle/>
                    <a:p>
                      <a:pPr algn="l"/>
                      <a:r>
                        <a:rPr lang="ja-JP" altLang="en-US" sz="2000" dirty="0"/>
                        <a:t> すき</a:t>
                      </a:r>
                    </a:p>
                  </a:txBody>
                  <a:tcPr marL="19050" marR="19050" marT="19050" marB="19050">
                    <a:lnL>
                      <a:noFill/>
                    </a:lnL>
                    <a:lnR>
                      <a:noFill/>
                    </a:lnR>
                    <a:lnT>
                      <a:noFill/>
                    </a:lnT>
                    <a:lnB>
                      <a:noFill/>
                    </a:lnB>
                    <a:solidFill>
                      <a:srgbClr val="FFFFFF"/>
                    </a:solidFill>
                  </a:tcPr>
                </a:tc>
                <a:tc>
                  <a:txBody>
                    <a:bodyPr/>
                    <a:lstStyle/>
                    <a:p>
                      <a:pPr algn="l"/>
                      <a:r>
                        <a:rPr lang="en-US" sz="2000" dirty="0"/>
                        <a:t> suki</a:t>
                      </a:r>
                    </a:p>
                  </a:txBody>
                  <a:tcPr marL="19050" marR="19050" marT="19050" marB="19050">
                    <a:lnL>
                      <a:noFill/>
                    </a:lnL>
                    <a:lnR>
                      <a:noFill/>
                    </a:lnR>
                    <a:lnT>
                      <a:noFill/>
                    </a:lnT>
                    <a:lnB>
                      <a:noFill/>
                    </a:lnB>
                    <a:solidFill>
                      <a:srgbClr val="FFFFFF"/>
                    </a:solidFill>
                  </a:tcPr>
                </a:tc>
                <a:tc>
                  <a:txBody>
                    <a:bodyPr/>
                    <a:lstStyle/>
                    <a:p>
                      <a:pPr algn="l"/>
                      <a:r>
                        <a:rPr lang="en-US" sz="2000" dirty="0"/>
                        <a:t> like, love</a:t>
                      </a:r>
                    </a:p>
                  </a:txBody>
                  <a:tcPr marL="19050" marR="19050" marT="19050" marB="19050">
                    <a:lnL>
                      <a:noFill/>
                    </a:lnL>
                    <a:lnR>
                      <a:noFill/>
                    </a:lnR>
                    <a:lnT>
                      <a:noFill/>
                    </a:lnT>
                    <a:lnB>
                      <a:noFill/>
                    </a:lnB>
                    <a:solidFill>
                      <a:srgbClr val="FFFFFF"/>
                    </a:solidFill>
                  </a:tcPr>
                </a:tc>
                <a:extLst>
                  <a:ext uri="{0D108BD9-81ED-4DB2-BD59-A6C34878D82A}">
                    <a16:rowId xmlns:a16="http://schemas.microsoft.com/office/drawing/2014/main" val="3673598149"/>
                  </a:ext>
                </a:extLst>
              </a:tr>
            </a:tbl>
          </a:graphicData>
        </a:graphic>
      </p:graphicFrame>
      <p:graphicFrame>
        <p:nvGraphicFramePr>
          <p:cNvPr id="8" name="Table 7">
            <a:extLst>
              <a:ext uri="{FF2B5EF4-FFF2-40B4-BE49-F238E27FC236}">
                <a16:creationId xmlns:a16="http://schemas.microsoft.com/office/drawing/2014/main" id="{7602F457-20E0-4C98-A0B3-A59B15B35D76}"/>
              </a:ext>
            </a:extLst>
          </p:cNvPr>
          <p:cNvGraphicFramePr>
            <a:graphicFrameLocks noGrp="1"/>
          </p:cNvGraphicFramePr>
          <p:nvPr>
            <p:extLst>
              <p:ext uri="{D42A27DB-BD31-4B8C-83A1-F6EECF244321}">
                <p14:modId xmlns:p14="http://schemas.microsoft.com/office/powerpoint/2010/main" val="311537144"/>
              </p:ext>
            </p:extLst>
          </p:nvPr>
        </p:nvGraphicFramePr>
        <p:xfrm>
          <a:off x="883231" y="3067443"/>
          <a:ext cx="6607476" cy="342900"/>
        </p:xfrm>
        <a:graphic>
          <a:graphicData uri="http://schemas.openxmlformats.org/drawingml/2006/table">
            <a:tbl>
              <a:tblPr/>
              <a:tblGrid>
                <a:gridCol w="1651869">
                  <a:extLst>
                    <a:ext uri="{9D8B030D-6E8A-4147-A177-3AD203B41FA5}">
                      <a16:colId xmlns:a16="http://schemas.microsoft.com/office/drawing/2014/main" val="35164770"/>
                    </a:ext>
                  </a:extLst>
                </a:gridCol>
                <a:gridCol w="1651869">
                  <a:extLst>
                    <a:ext uri="{9D8B030D-6E8A-4147-A177-3AD203B41FA5}">
                      <a16:colId xmlns:a16="http://schemas.microsoft.com/office/drawing/2014/main" val="936075978"/>
                    </a:ext>
                  </a:extLst>
                </a:gridCol>
                <a:gridCol w="1651869">
                  <a:extLst>
                    <a:ext uri="{9D8B030D-6E8A-4147-A177-3AD203B41FA5}">
                      <a16:colId xmlns:a16="http://schemas.microsoft.com/office/drawing/2014/main" val="1078142299"/>
                    </a:ext>
                  </a:extLst>
                </a:gridCol>
                <a:gridCol w="1651869">
                  <a:extLst>
                    <a:ext uri="{9D8B030D-6E8A-4147-A177-3AD203B41FA5}">
                      <a16:colId xmlns:a16="http://schemas.microsoft.com/office/drawing/2014/main" val="3700470059"/>
                    </a:ext>
                  </a:extLst>
                </a:gridCol>
              </a:tblGrid>
              <a:tr h="0">
                <a:tc>
                  <a:txBody>
                    <a:bodyPr/>
                    <a:lstStyle/>
                    <a:p>
                      <a:pPr algn="ctr"/>
                      <a:r>
                        <a:rPr lang="ja-JP" altLang="en-US" sz="2000" dirty="0"/>
                        <a:t>嫌い</a:t>
                      </a:r>
                    </a:p>
                  </a:txBody>
                  <a:tcPr marL="19050" marR="19050" marT="19050" marB="19050">
                    <a:lnL>
                      <a:noFill/>
                    </a:lnL>
                    <a:lnR>
                      <a:noFill/>
                    </a:lnR>
                    <a:lnT>
                      <a:noFill/>
                    </a:lnT>
                    <a:lnB>
                      <a:noFill/>
                    </a:lnB>
                    <a:solidFill>
                      <a:srgbClr val="FFFFFF"/>
                    </a:solidFill>
                  </a:tcPr>
                </a:tc>
                <a:tc>
                  <a:txBody>
                    <a:bodyPr/>
                    <a:lstStyle/>
                    <a:p>
                      <a:pPr algn="l"/>
                      <a:r>
                        <a:rPr lang="ja-JP" altLang="en-US" sz="2000" dirty="0"/>
                        <a:t>きらい</a:t>
                      </a:r>
                    </a:p>
                  </a:txBody>
                  <a:tcPr marL="19050" marR="19050" marT="19050" marB="19050">
                    <a:lnL>
                      <a:noFill/>
                    </a:lnL>
                    <a:lnR>
                      <a:noFill/>
                    </a:lnR>
                    <a:lnT>
                      <a:noFill/>
                    </a:lnT>
                    <a:lnB>
                      <a:noFill/>
                    </a:lnB>
                    <a:solidFill>
                      <a:srgbClr val="FFFFFF"/>
                    </a:solidFill>
                  </a:tcPr>
                </a:tc>
                <a:tc>
                  <a:txBody>
                    <a:bodyPr/>
                    <a:lstStyle/>
                    <a:p>
                      <a:pPr algn="l"/>
                      <a:r>
                        <a:rPr lang="en-US" sz="2000" dirty="0" err="1"/>
                        <a:t>kirai</a:t>
                      </a:r>
                      <a:endParaRPr lang="en-US" sz="2000" dirty="0"/>
                    </a:p>
                  </a:txBody>
                  <a:tcPr marL="19050" marR="19050" marT="19050" marB="19050">
                    <a:lnL>
                      <a:noFill/>
                    </a:lnL>
                    <a:lnR>
                      <a:noFill/>
                    </a:lnR>
                    <a:lnT>
                      <a:noFill/>
                    </a:lnT>
                    <a:lnB>
                      <a:noFill/>
                    </a:lnB>
                    <a:solidFill>
                      <a:srgbClr val="FFFFFF"/>
                    </a:solidFill>
                  </a:tcPr>
                </a:tc>
                <a:tc>
                  <a:txBody>
                    <a:bodyPr/>
                    <a:lstStyle/>
                    <a:p>
                      <a:pPr algn="l"/>
                      <a:r>
                        <a:rPr lang="en-US" sz="2000" dirty="0"/>
                        <a:t>to not like</a:t>
                      </a:r>
                    </a:p>
                  </a:txBody>
                  <a:tcPr marL="19050" marR="19050" marT="19050" marB="19050">
                    <a:lnL>
                      <a:noFill/>
                    </a:lnL>
                    <a:lnR>
                      <a:noFill/>
                    </a:lnR>
                    <a:lnT>
                      <a:noFill/>
                    </a:lnT>
                    <a:lnB>
                      <a:noFill/>
                    </a:lnB>
                    <a:solidFill>
                      <a:srgbClr val="FFFFFF"/>
                    </a:solidFill>
                  </a:tcPr>
                </a:tc>
                <a:extLst>
                  <a:ext uri="{0D108BD9-81ED-4DB2-BD59-A6C34878D82A}">
                    <a16:rowId xmlns:a16="http://schemas.microsoft.com/office/drawing/2014/main" val="264939547"/>
                  </a:ext>
                </a:extLst>
              </a:tr>
            </a:tbl>
          </a:graphicData>
        </a:graphic>
      </p:graphicFrame>
      <p:sp>
        <p:nvSpPr>
          <p:cNvPr id="9" name="TextBox 8">
            <a:extLst>
              <a:ext uri="{FF2B5EF4-FFF2-40B4-BE49-F238E27FC236}">
                <a16:creationId xmlns:a16="http://schemas.microsoft.com/office/drawing/2014/main" id="{B0311BB4-871C-4D43-9899-492BA8AFED06}"/>
              </a:ext>
            </a:extLst>
          </p:cNvPr>
          <p:cNvSpPr txBox="1"/>
          <p:nvPr/>
        </p:nvSpPr>
        <p:spPr>
          <a:xfrm>
            <a:off x="1043872" y="3515008"/>
            <a:ext cx="6232691" cy="523220"/>
          </a:xfrm>
          <a:prstGeom prst="rect">
            <a:avLst/>
          </a:prstGeom>
          <a:noFill/>
        </p:spPr>
        <p:txBody>
          <a:bodyPr wrap="square" rtlCol="0">
            <a:spAutoFit/>
          </a:bodyPr>
          <a:lstStyle/>
          <a:p>
            <a:pPr marL="285750" indent="-285750">
              <a:buFont typeface="Arial" panose="020B0604020202020204" pitchFamily="34" charset="0"/>
              <a:buChar char="•"/>
            </a:pPr>
            <a:r>
              <a:rPr lang="en-US" sz="2800" dirty="0"/>
              <a:t>What (</a:t>
            </a:r>
            <a:r>
              <a:rPr lang="en-US" sz="2800" dirty="0" err="1"/>
              <a:t>nani</a:t>
            </a:r>
            <a:r>
              <a:rPr lang="en-US" sz="2800" dirty="0"/>
              <a:t> ga </a:t>
            </a:r>
            <a:r>
              <a:rPr lang="ja-JP" altLang="en-US" sz="2800" dirty="0"/>
              <a:t>なにが</a:t>
            </a:r>
            <a:r>
              <a:rPr lang="en-US" sz="2800" dirty="0"/>
              <a:t>) or (</a:t>
            </a:r>
            <a:r>
              <a:rPr lang="en-US" sz="2800" dirty="0" err="1"/>
              <a:t>nani</a:t>
            </a:r>
            <a:r>
              <a:rPr lang="en-US" sz="2800" dirty="0"/>
              <a:t> </a:t>
            </a:r>
            <a:r>
              <a:rPr lang="ja-JP" altLang="en-US" sz="2800" dirty="0"/>
              <a:t>なん</a:t>
            </a:r>
            <a:r>
              <a:rPr lang="en-US" altLang="ja-JP" sz="2800" dirty="0"/>
              <a:t>)</a:t>
            </a:r>
            <a:r>
              <a:rPr lang="en-US" sz="2800" dirty="0"/>
              <a:t> </a:t>
            </a:r>
          </a:p>
        </p:txBody>
      </p:sp>
      <p:sp>
        <p:nvSpPr>
          <p:cNvPr id="10" name="TextBox 9">
            <a:extLst>
              <a:ext uri="{FF2B5EF4-FFF2-40B4-BE49-F238E27FC236}">
                <a16:creationId xmlns:a16="http://schemas.microsoft.com/office/drawing/2014/main" id="{5F4D8354-976C-4086-A65C-F7809FBEF1E5}"/>
              </a:ext>
            </a:extLst>
          </p:cNvPr>
          <p:cNvSpPr txBox="1"/>
          <p:nvPr/>
        </p:nvSpPr>
        <p:spPr>
          <a:xfrm>
            <a:off x="7473455" y="2233893"/>
            <a:ext cx="3818062" cy="707886"/>
          </a:xfrm>
          <a:prstGeom prst="rect">
            <a:avLst/>
          </a:prstGeom>
          <a:noFill/>
        </p:spPr>
        <p:txBody>
          <a:bodyPr wrap="square" rtlCol="0">
            <a:spAutoFit/>
          </a:bodyPr>
          <a:lstStyle/>
          <a:p>
            <a:r>
              <a:rPr lang="ja-JP" altLang="en-US" sz="2000" dirty="0"/>
              <a:t>すしがすきです。</a:t>
            </a:r>
            <a:endParaRPr lang="en-US" altLang="ja-JP" sz="2000" dirty="0"/>
          </a:p>
          <a:p>
            <a:r>
              <a:rPr lang="en-US" altLang="ja-JP" sz="2000" dirty="0"/>
              <a:t>Sushi ga suki </a:t>
            </a:r>
            <a:r>
              <a:rPr lang="en-US" altLang="ja-JP" sz="2000" dirty="0" err="1"/>
              <a:t>desu</a:t>
            </a:r>
            <a:r>
              <a:rPr lang="en-US" altLang="ja-JP" sz="2000" dirty="0"/>
              <a:t>. I</a:t>
            </a:r>
            <a:r>
              <a:rPr lang="ja-JP" altLang="en-US" sz="2000" dirty="0"/>
              <a:t> </a:t>
            </a:r>
            <a:r>
              <a:rPr lang="en-US" altLang="ja-JP" sz="2000" dirty="0"/>
              <a:t>like</a:t>
            </a:r>
            <a:r>
              <a:rPr lang="ja-JP" altLang="en-US" sz="2000" dirty="0"/>
              <a:t> </a:t>
            </a:r>
            <a:r>
              <a:rPr lang="en-US" altLang="ja-JP" sz="2000" dirty="0"/>
              <a:t>sushi.</a:t>
            </a:r>
            <a:endParaRPr lang="en-US" sz="2000" dirty="0"/>
          </a:p>
        </p:txBody>
      </p:sp>
      <p:sp>
        <p:nvSpPr>
          <p:cNvPr id="11" name="TextBox 10">
            <a:extLst>
              <a:ext uri="{FF2B5EF4-FFF2-40B4-BE49-F238E27FC236}">
                <a16:creationId xmlns:a16="http://schemas.microsoft.com/office/drawing/2014/main" id="{EF6F50A2-3EEB-4F55-AD37-0D5891F28830}"/>
              </a:ext>
            </a:extLst>
          </p:cNvPr>
          <p:cNvSpPr txBox="1"/>
          <p:nvPr/>
        </p:nvSpPr>
        <p:spPr>
          <a:xfrm>
            <a:off x="7425147" y="2966280"/>
            <a:ext cx="4293226" cy="707886"/>
          </a:xfrm>
          <a:prstGeom prst="rect">
            <a:avLst/>
          </a:prstGeom>
          <a:noFill/>
        </p:spPr>
        <p:txBody>
          <a:bodyPr wrap="square" rtlCol="0">
            <a:spAutoFit/>
          </a:bodyPr>
          <a:lstStyle/>
          <a:p>
            <a:r>
              <a:rPr lang="ja-JP" altLang="en-US" sz="2000" dirty="0"/>
              <a:t>すしがきらいです。</a:t>
            </a:r>
            <a:endParaRPr lang="en-US" altLang="ja-JP" sz="2000" dirty="0"/>
          </a:p>
          <a:p>
            <a:r>
              <a:rPr lang="en-US" altLang="ja-JP" sz="2000" dirty="0"/>
              <a:t>Sushi ga </a:t>
            </a:r>
            <a:r>
              <a:rPr lang="en-US" altLang="ja-JP" sz="2000" dirty="0" err="1"/>
              <a:t>kirai</a:t>
            </a:r>
            <a:r>
              <a:rPr lang="en-US" altLang="ja-JP" sz="2000" dirty="0"/>
              <a:t> </a:t>
            </a:r>
            <a:r>
              <a:rPr lang="en-US" altLang="ja-JP" sz="2000" dirty="0" err="1"/>
              <a:t>desu</a:t>
            </a:r>
            <a:r>
              <a:rPr lang="en-US" altLang="ja-JP" sz="2000" dirty="0"/>
              <a:t>. I do not like sushi. </a:t>
            </a:r>
            <a:endParaRPr lang="en-US" sz="2000" dirty="0"/>
          </a:p>
        </p:txBody>
      </p:sp>
      <p:sp>
        <p:nvSpPr>
          <p:cNvPr id="12" name="TextBox 11">
            <a:extLst>
              <a:ext uri="{FF2B5EF4-FFF2-40B4-BE49-F238E27FC236}">
                <a16:creationId xmlns:a16="http://schemas.microsoft.com/office/drawing/2014/main" id="{49CEFE54-F8F4-4489-A046-63544790B6CB}"/>
              </a:ext>
            </a:extLst>
          </p:cNvPr>
          <p:cNvSpPr txBox="1"/>
          <p:nvPr/>
        </p:nvSpPr>
        <p:spPr>
          <a:xfrm>
            <a:off x="1301759" y="4131063"/>
            <a:ext cx="6232691" cy="369332"/>
          </a:xfrm>
          <a:prstGeom prst="rect">
            <a:avLst/>
          </a:prstGeom>
          <a:noFill/>
        </p:spPr>
        <p:txBody>
          <a:bodyPr wrap="square" rtlCol="0">
            <a:spAutoFit/>
          </a:bodyPr>
          <a:lstStyle/>
          <a:p>
            <a:r>
              <a:rPr lang="ja-JP" altLang="en-US" dirty="0"/>
              <a:t>なにが　すきですか。</a:t>
            </a:r>
            <a:r>
              <a:rPr lang="en-US" altLang="ja-JP" dirty="0" err="1"/>
              <a:t>Nani</a:t>
            </a:r>
            <a:r>
              <a:rPr lang="en-US" altLang="ja-JP" dirty="0"/>
              <a:t> ga suki </a:t>
            </a:r>
            <a:r>
              <a:rPr lang="en-US" altLang="ja-JP" dirty="0" err="1"/>
              <a:t>desu</a:t>
            </a:r>
            <a:r>
              <a:rPr lang="en-US" altLang="ja-JP" dirty="0"/>
              <a:t> </a:t>
            </a:r>
            <a:r>
              <a:rPr lang="en-US" altLang="ja-JP" dirty="0" err="1"/>
              <a:t>ka</a:t>
            </a:r>
            <a:r>
              <a:rPr lang="en-US" altLang="ja-JP" dirty="0"/>
              <a:t>. What do you like?</a:t>
            </a:r>
            <a:endParaRPr lang="en-US" dirty="0"/>
          </a:p>
        </p:txBody>
      </p:sp>
      <p:sp>
        <p:nvSpPr>
          <p:cNvPr id="13" name="Rectangle 12">
            <a:extLst>
              <a:ext uri="{FF2B5EF4-FFF2-40B4-BE49-F238E27FC236}">
                <a16:creationId xmlns:a16="http://schemas.microsoft.com/office/drawing/2014/main" id="{5BD92ECE-2020-4479-AEDF-0233B8D74580}"/>
              </a:ext>
            </a:extLst>
          </p:cNvPr>
          <p:cNvSpPr/>
          <p:nvPr/>
        </p:nvSpPr>
        <p:spPr>
          <a:xfrm>
            <a:off x="1301760" y="4668013"/>
            <a:ext cx="6576224" cy="369332"/>
          </a:xfrm>
          <a:prstGeom prst="rect">
            <a:avLst/>
          </a:prstGeom>
        </p:spPr>
        <p:txBody>
          <a:bodyPr wrap="none">
            <a:spAutoFit/>
          </a:bodyPr>
          <a:lstStyle/>
          <a:p>
            <a:r>
              <a:rPr lang="ja-JP" altLang="en-US" dirty="0"/>
              <a:t>なにが きらいですか。</a:t>
            </a:r>
            <a:r>
              <a:rPr lang="en-US" altLang="ja-JP" dirty="0" err="1"/>
              <a:t>Nani</a:t>
            </a:r>
            <a:r>
              <a:rPr lang="en-US" altLang="ja-JP" dirty="0"/>
              <a:t> ga </a:t>
            </a:r>
            <a:r>
              <a:rPr lang="en-US" altLang="ja-JP" dirty="0" err="1"/>
              <a:t>kirai</a:t>
            </a:r>
            <a:r>
              <a:rPr lang="en-US" altLang="ja-JP" dirty="0"/>
              <a:t> </a:t>
            </a:r>
            <a:r>
              <a:rPr lang="en-US" altLang="ja-JP" dirty="0" err="1"/>
              <a:t>desu</a:t>
            </a:r>
            <a:r>
              <a:rPr lang="en-US" altLang="ja-JP" dirty="0"/>
              <a:t> </a:t>
            </a:r>
            <a:r>
              <a:rPr lang="en-US" altLang="ja-JP" dirty="0" err="1"/>
              <a:t>ka</a:t>
            </a:r>
            <a:r>
              <a:rPr lang="en-US" altLang="ja-JP" dirty="0"/>
              <a:t>. What do you dislike? </a:t>
            </a:r>
            <a:endParaRPr lang="en-US" dirty="0"/>
          </a:p>
        </p:txBody>
      </p:sp>
      <p:sp>
        <p:nvSpPr>
          <p:cNvPr id="14" name="TextBox 13">
            <a:extLst>
              <a:ext uri="{FF2B5EF4-FFF2-40B4-BE49-F238E27FC236}">
                <a16:creationId xmlns:a16="http://schemas.microsoft.com/office/drawing/2014/main" id="{86E9AE14-A329-4092-A13C-C7FC9FE17B20}"/>
              </a:ext>
            </a:extLst>
          </p:cNvPr>
          <p:cNvSpPr txBox="1"/>
          <p:nvPr/>
        </p:nvSpPr>
        <p:spPr>
          <a:xfrm>
            <a:off x="1043872" y="5110815"/>
            <a:ext cx="1805302" cy="523220"/>
          </a:xfrm>
          <a:prstGeom prst="rect">
            <a:avLst/>
          </a:prstGeom>
          <a:noFill/>
        </p:spPr>
        <p:txBody>
          <a:bodyPr wrap="none" rtlCol="0">
            <a:spAutoFit/>
          </a:bodyPr>
          <a:lstStyle/>
          <a:p>
            <a:pPr marL="457200" indent="-457200">
              <a:buFont typeface="Arial" panose="020B0604020202020204" pitchFamily="34" charset="0"/>
              <a:buChar char="•"/>
            </a:pPr>
            <a:r>
              <a:rPr lang="en-US" sz="2800" dirty="0"/>
              <a:t>Ranking</a:t>
            </a:r>
          </a:p>
        </p:txBody>
      </p:sp>
      <p:sp>
        <p:nvSpPr>
          <p:cNvPr id="15" name="TextBox 14">
            <a:extLst>
              <a:ext uri="{FF2B5EF4-FFF2-40B4-BE49-F238E27FC236}">
                <a16:creationId xmlns:a16="http://schemas.microsoft.com/office/drawing/2014/main" id="{475B3CBF-E66C-4A77-8FC4-F81035F81FBB}"/>
              </a:ext>
            </a:extLst>
          </p:cNvPr>
          <p:cNvSpPr txBox="1"/>
          <p:nvPr/>
        </p:nvSpPr>
        <p:spPr>
          <a:xfrm>
            <a:off x="1043872" y="5736566"/>
            <a:ext cx="184731" cy="369332"/>
          </a:xfrm>
          <a:prstGeom prst="rect">
            <a:avLst/>
          </a:prstGeom>
          <a:noFill/>
        </p:spPr>
        <p:txBody>
          <a:bodyPr wrap="none" rtlCol="0">
            <a:spAutoFit/>
          </a:bodyPr>
          <a:lstStyle/>
          <a:p>
            <a:endParaRPr lang="en-US" dirty="0"/>
          </a:p>
        </p:txBody>
      </p:sp>
      <p:graphicFrame>
        <p:nvGraphicFramePr>
          <p:cNvPr id="22" name="Table 21">
            <a:extLst>
              <a:ext uri="{FF2B5EF4-FFF2-40B4-BE49-F238E27FC236}">
                <a16:creationId xmlns:a16="http://schemas.microsoft.com/office/drawing/2014/main" id="{89FA6889-DF1D-4568-A95E-0978E333BC8F}"/>
              </a:ext>
            </a:extLst>
          </p:cNvPr>
          <p:cNvGraphicFramePr>
            <a:graphicFrameLocks noGrp="1"/>
          </p:cNvGraphicFramePr>
          <p:nvPr>
            <p:extLst>
              <p:ext uri="{D42A27DB-BD31-4B8C-83A1-F6EECF244321}">
                <p14:modId xmlns:p14="http://schemas.microsoft.com/office/powerpoint/2010/main" val="3608768625"/>
              </p:ext>
            </p:extLst>
          </p:nvPr>
        </p:nvGraphicFramePr>
        <p:xfrm>
          <a:off x="1228603" y="5813170"/>
          <a:ext cx="8549606" cy="396240"/>
        </p:xfrm>
        <a:graphic>
          <a:graphicData uri="http://schemas.openxmlformats.org/drawingml/2006/table">
            <a:tbl>
              <a:tblPr/>
              <a:tblGrid>
                <a:gridCol w="1221372">
                  <a:extLst>
                    <a:ext uri="{9D8B030D-6E8A-4147-A177-3AD203B41FA5}">
                      <a16:colId xmlns:a16="http://schemas.microsoft.com/office/drawing/2014/main" val="4290197374"/>
                    </a:ext>
                  </a:extLst>
                </a:gridCol>
                <a:gridCol w="1221372">
                  <a:extLst>
                    <a:ext uri="{9D8B030D-6E8A-4147-A177-3AD203B41FA5}">
                      <a16:colId xmlns:a16="http://schemas.microsoft.com/office/drawing/2014/main" val="2521359066"/>
                    </a:ext>
                  </a:extLst>
                </a:gridCol>
                <a:gridCol w="1221372">
                  <a:extLst>
                    <a:ext uri="{9D8B030D-6E8A-4147-A177-3AD203B41FA5}">
                      <a16:colId xmlns:a16="http://schemas.microsoft.com/office/drawing/2014/main" val="1360868103"/>
                    </a:ext>
                  </a:extLst>
                </a:gridCol>
                <a:gridCol w="1221372">
                  <a:extLst>
                    <a:ext uri="{9D8B030D-6E8A-4147-A177-3AD203B41FA5}">
                      <a16:colId xmlns:a16="http://schemas.microsoft.com/office/drawing/2014/main" val="3083496803"/>
                    </a:ext>
                  </a:extLst>
                </a:gridCol>
                <a:gridCol w="3664118">
                  <a:extLst>
                    <a:ext uri="{9D8B030D-6E8A-4147-A177-3AD203B41FA5}">
                      <a16:colId xmlns:a16="http://schemas.microsoft.com/office/drawing/2014/main" val="858343025"/>
                    </a:ext>
                  </a:extLst>
                </a:gridCol>
              </a:tblGrid>
              <a:tr h="0">
                <a:tc>
                  <a:txBody>
                    <a:bodyPr/>
                    <a:lstStyle/>
                    <a:p>
                      <a:r>
                        <a:rPr lang="en-US" sz="2000" dirty="0"/>
                        <a:t>rank</a:t>
                      </a:r>
                    </a:p>
                  </a:txBody>
                  <a:tcPr>
                    <a:lnL>
                      <a:noFill/>
                    </a:lnL>
                    <a:lnR>
                      <a:noFill/>
                    </a:lnR>
                    <a:lnT>
                      <a:noFill/>
                    </a:lnT>
                    <a:lnB>
                      <a:noFill/>
                    </a:lnB>
                    <a:solidFill>
                      <a:srgbClr val="FFFFFF"/>
                    </a:solidFill>
                  </a:tcPr>
                </a:tc>
                <a:tc>
                  <a:txBody>
                    <a:bodyPr/>
                    <a:lstStyle/>
                    <a:p>
                      <a:pPr algn="ctr"/>
                      <a:r>
                        <a:rPr lang="ja-JP" altLang="en-US" sz="2000" b="0" u="none" strike="noStrike" dirty="0">
                          <a:solidFill>
                            <a:srgbClr val="333333"/>
                          </a:solidFill>
                          <a:effectLst/>
                          <a:latin typeface="Arial" panose="020B0604020202020204" pitchFamily="34" charset="0"/>
                        </a:rPr>
                        <a:t>番</a:t>
                      </a:r>
                    </a:p>
                  </a:txBody>
                  <a:tcPr>
                    <a:lnL>
                      <a:noFill/>
                    </a:lnL>
                    <a:lnR>
                      <a:noFill/>
                    </a:lnR>
                    <a:lnT>
                      <a:noFill/>
                    </a:lnT>
                    <a:lnB>
                      <a:noFill/>
                    </a:lnB>
                    <a:solidFill>
                      <a:srgbClr val="FFFFFF"/>
                    </a:solidFill>
                  </a:tcPr>
                </a:tc>
                <a:tc>
                  <a:txBody>
                    <a:bodyPr/>
                    <a:lstStyle/>
                    <a:p>
                      <a:pPr algn="ctr"/>
                      <a:r>
                        <a:rPr lang="ja-JP" altLang="en-US" sz="2000" b="0" u="none" strike="noStrike" dirty="0">
                          <a:solidFill>
                            <a:srgbClr val="333333"/>
                          </a:solidFill>
                          <a:effectLst/>
                          <a:latin typeface="Arial" panose="020B0604020202020204" pitchFamily="34" charset="0"/>
                        </a:rPr>
                        <a:t>ばん</a:t>
                      </a:r>
                    </a:p>
                  </a:txBody>
                  <a:tcPr>
                    <a:lnL>
                      <a:noFill/>
                    </a:lnL>
                    <a:lnR>
                      <a:noFill/>
                    </a:lnR>
                    <a:lnT>
                      <a:noFill/>
                    </a:lnT>
                    <a:lnB>
                      <a:noFill/>
                    </a:lnB>
                    <a:solidFill>
                      <a:srgbClr val="FFFFFF"/>
                    </a:solidFill>
                  </a:tcPr>
                </a:tc>
                <a:tc>
                  <a:txBody>
                    <a:bodyPr/>
                    <a:lstStyle/>
                    <a:p>
                      <a:pPr algn="ctr"/>
                      <a:r>
                        <a:rPr lang="en-US" sz="2000" b="0" u="none" strike="noStrike">
                          <a:solidFill>
                            <a:srgbClr val="333333"/>
                          </a:solidFill>
                          <a:effectLst/>
                          <a:latin typeface="Arial" panose="020B0604020202020204" pitchFamily="34" charset="0"/>
                        </a:rPr>
                        <a:t>ban</a:t>
                      </a:r>
                    </a:p>
                  </a:txBody>
                  <a:tcPr>
                    <a:lnL>
                      <a:noFill/>
                    </a:lnL>
                    <a:lnR>
                      <a:noFill/>
                    </a:lnR>
                    <a:lnT>
                      <a:noFill/>
                    </a:lnT>
                    <a:lnB>
                      <a:noFill/>
                    </a:lnB>
                    <a:solidFill>
                      <a:srgbClr val="FFFFFF"/>
                    </a:solidFill>
                  </a:tcPr>
                </a:tc>
                <a:tc>
                  <a:txBody>
                    <a:bodyPr/>
                    <a:lstStyle/>
                    <a:p>
                      <a:r>
                        <a:rPr lang="ja-JP" altLang="en-US" sz="2000" dirty="0"/>
                        <a:t>一番 </a:t>
                      </a:r>
                      <a:r>
                        <a:rPr lang="en-US" altLang="ja-JP" sz="2000" dirty="0"/>
                        <a:t>(</a:t>
                      </a:r>
                      <a:r>
                        <a:rPr lang="en-US" sz="2000" dirty="0"/>
                        <a:t>ichiban),  </a:t>
                      </a:r>
                      <a:r>
                        <a:rPr lang="ja-JP" altLang="en-US" sz="2000" dirty="0"/>
                        <a:t>二番 </a:t>
                      </a:r>
                      <a:r>
                        <a:rPr lang="en-US" altLang="ja-JP" sz="2000" dirty="0"/>
                        <a:t>(</a:t>
                      </a:r>
                      <a:r>
                        <a:rPr lang="en-US" sz="2000" dirty="0" err="1"/>
                        <a:t>niban</a:t>
                      </a:r>
                      <a:r>
                        <a:rPr lang="en-US" sz="2000" dirty="0"/>
                        <a:t>),….</a:t>
                      </a:r>
                    </a:p>
                  </a:txBody>
                  <a:tcPr>
                    <a:lnL>
                      <a:noFill/>
                    </a:lnL>
                    <a:lnR>
                      <a:noFill/>
                    </a:lnR>
                    <a:lnT>
                      <a:noFill/>
                    </a:lnT>
                    <a:lnB>
                      <a:noFill/>
                    </a:lnB>
                    <a:solidFill>
                      <a:srgbClr val="FFFFFF"/>
                    </a:solidFill>
                  </a:tcPr>
                </a:tc>
                <a:extLst>
                  <a:ext uri="{0D108BD9-81ED-4DB2-BD59-A6C34878D82A}">
                    <a16:rowId xmlns:a16="http://schemas.microsoft.com/office/drawing/2014/main" val="3656592093"/>
                  </a:ext>
                </a:extLst>
              </a:tr>
            </a:tbl>
          </a:graphicData>
        </a:graphic>
      </p:graphicFrame>
    </p:spTree>
    <p:extLst>
      <p:ext uri="{BB962C8B-B14F-4D97-AF65-F5344CB8AC3E}">
        <p14:creationId xmlns:p14="http://schemas.microsoft.com/office/powerpoint/2010/main" val="37424081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F1CBD-EB93-480F-8F24-45C7A135C08A}"/>
              </a:ext>
            </a:extLst>
          </p:cNvPr>
          <p:cNvSpPr>
            <a:spLocks noGrp="1"/>
          </p:cNvSpPr>
          <p:nvPr>
            <p:ph type="title"/>
          </p:nvPr>
        </p:nvSpPr>
        <p:spPr>
          <a:xfrm>
            <a:off x="3494313" y="854075"/>
            <a:ext cx="3649437" cy="971550"/>
          </a:xfrm>
        </p:spPr>
        <p:txBody>
          <a:bodyPr>
            <a:normAutofit/>
          </a:bodyPr>
          <a:lstStyle/>
          <a:p>
            <a:r>
              <a:rPr lang="en-US" sz="4000" b="1" dirty="0">
                <a:latin typeface="+mn-lt"/>
              </a:rPr>
              <a:t>Eating manners</a:t>
            </a:r>
          </a:p>
        </p:txBody>
      </p:sp>
      <p:sp>
        <p:nvSpPr>
          <p:cNvPr id="3" name="Content Placeholder 2">
            <a:extLst>
              <a:ext uri="{FF2B5EF4-FFF2-40B4-BE49-F238E27FC236}">
                <a16:creationId xmlns:a16="http://schemas.microsoft.com/office/drawing/2014/main" id="{B72E9D2B-32B9-4050-A87E-DD7FC2F0A878}"/>
              </a:ext>
            </a:extLst>
          </p:cNvPr>
          <p:cNvSpPr>
            <a:spLocks noGrp="1"/>
          </p:cNvSpPr>
          <p:nvPr>
            <p:ph idx="1"/>
          </p:nvPr>
        </p:nvSpPr>
        <p:spPr>
          <a:xfrm>
            <a:off x="1354347" y="2618178"/>
            <a:ext cx="9014604" cy="971550"/>
          </a:xfrm>
        </p:spPr>
        <p:txBody>
          <a:bodyPr>
            <a:normAutofit fontScale="25000" lnSpcReduction="20000"/>
          </a:bodyPr>
          <a:lstStyle/>
          <a:p>
            <a:pPr marL="0" indent="0" algn="ctr">
              <a:buNone/>
            </a:pPr>
            <a:r>
              <a:rPr lang="en-US" sz="14400" dirty="0">
                <a:hlinkClick r:id="rId2"/>
              </a:rPr>
              <a:t>How to Eat a Typical Japanese Meal at Home | </a:t>
            </a:r>
          </a:p>
          <a:p>
            <a:pPr marL="0" indent="0" algn="ctr">
              <a:buNone/>
            </a:pPr>
            <a:r>
              <a:rPr lang="en-US" sz="14400" dirty="0">
                <a:hlinkClick r:id="rId2"/>
              </a:rPr>
              <a:t>Innovative Japanese Culture</a:t>
            </a:r>
            <a:endParaRPr lang="en-US" sz="14400" dirty="0"/>
          </a:p>
          <a:p>
            <a:pPr marL="0" indent="0" algn="ctr">
              <a:buNone/>
            </a:pPr>
            <a:endParaRPr lang="en-US" dirty="0"/>
          </a:p>
        </p:txBody>
      </p:sp>
      <p:sp>
        <p:nvSpPr>
          <p:cNvPr id="4" name="Slide Number Placeholder 3">
            <a:extLst>
              <a:ext uri="{FF2B5EF4-FFF2-40B4-BE49-F238E27FC236}">
                <a16:creationId xmlns:a16="http://schemas.microsoft.com/office/drawing/2014/main" id="{917C1ED8-CBD8-45DF-8BEF-DD62660CF833}"/>
              </a:ext>
            </a:extLst>
          </p:cNvPr>
          <p:cNvSpPr>
            <a:spLocks noGrp="1"/>
          </p:cNvSpPr>
          <p:nvPr>
            <p:ph type="sldNum" sz="quarter" idx="12"/>
          </p:nvPr>
        </p:nvSpPr>
        <p:spPr/>
        <p:txBody>
          <a:bodyPr/>
          <a:lstStyle/>
          <a:p>
            <a:fld id="{9E4828B8-3F73-49E2-8E03-14D9934C26C6}" type="slidenum">
              <a:rPr lang="en-US" smtClean="0"/>
              <a:t>50</a:t>
            </a:fld>
            <a:endParaRPr lang="en-US"/>
          </a:p>
        </p:txBody>
      </p:sp>
    </p:spTree>
    <p:extLst>
      <p:ext uri="{BB962C8B-B14F-4D97-AF65-F5344CB8AC3E}">
        <p14:creationId xmlns:p14="http://schemas.microsoft.com/office/powerpoint/2010/main" val="7188134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4D20C-BE22-4BBC-9F04-B1DBEF1F4EA4}"/>
              </a:ext>
            </a:extLst>
          </p:cNvPr>
          <p:cNvSpPr>
            <a:spLocks noGrp="1"/>
          </p:cNvSpPr>
          <p:nvPr>
            <p:ph type="title"/>
          </p:nvPr>
        </p:nvSpPr>
        <p:spPr>
          <a:xfrm>
            <a:off x="4325581" y="1012570"/>
            <a:ext cx="2472034" cy="755846"/>
          </a:xfrm>
        </p:spPr>
        <p:txBody>
          <a:bodyPr>
            <a:normAutofit fontScale="90000"/>
          </a:bodyPr>
          <a:lstStyle/>
          <a:p>
            <a:r>
              <a:rPr lang="en-US" sz="4000" b="1" dirty="0">
                <a:latin typeface="+mn-lt"/>
              </a:rPr>
              <a:t>Homework</a:t>
            </a:r>
          </a:p>
        </p:txBody>
      </p:sp>
      <p:sp>
        <p:nvSpPr>
          <p:cNvPr id="3" name="Content Placeholder 2">
            <a:extLst>
              <a:ext uri="{FF2B5EF4-FFF2-40B4-BE49-F238E27FC236}">
                <a16:creationId xmlns:a16="http://schemas.microsoft.com/office/drawing/2014/main" id="{AA9BF01E-5647-415A-8EA6-75D0B5B7F88E}"/>
              </a:ext>
            </a:extLst>
          </p:cNvPr>
          <p:cNvSpPr>
            <a:spLocks noGrp="1"/>
          </p:cNvSpPr>
          <p:nvPr>
            <p:ph idx="1"/>
          </p:nvPr>
        </p:nvSpPr>
        <p:spPr>
          <a:xfrm>
            <a:off x="838200" y="2543296"/>
            <a:ext cx="10177732" cy="885704"/>
          </a:xfrm>
        </p:spPr>
        <p:txBody>
          <a:bodyPr/>
          <a:lstStyle/>
          <a:p>
            <a:r>
              <a:rPr lang="en-US" dirty="0"/>
              <a:t>Do worksheet G to write about this unit lesson to identify what and why you like and do not like. </a:t>
            </a:r>
          </a:p>
        </p:txBody>
      </p:sp>
      <p:sp>
        <p:nvSpPr>
          <p:cNvPr id="4" name="Slide Number Placeholder 3">
            <a:extLst>
              <a:ext uri="{FF2B5EF4-FFF2-40B4-BE49-F238E27FC236}">
                <a16:creationId xmlns:a16="http://schemas.microsoft.com/office/drawing/2014/main" id="{A816FBD9-7A78-4055-AEAD-6DB2DEB276EF}"/>
              </a:ext>
            </a:extLst>
          </p:cNvPr>
          <p:cNvSpPr>
            <a:spLocks noGrp="1"/>
          </p:cNvSpPr>
          <p:nvPr>
            <p:ph type="sldNum" sz="quarter" idx="12"/>
          </p:nvPr>
        </p:nvSpPr>
        <p:spPr/>
        <p:txBody>
          <a:bodyPr/>
          <a:lstStyle/>
          <a:p>
            <a:fld id="{9E4828B8-3F73-49E2-8E03-14D9934C26C6}" type="slidenum">
              <a:rPr lang="en-US" smtClean="0"/>
              <a:t>51</a:t>
            </a:fld>
            <a:endParaRPr lang="en-US"/>
          </a:p>
        </p:txBody>
      </p:sp>
    </p:spTree>
    <p:extLst>
      <p:ext uri="{BB962C8B-B14F-4D97-AF65-F5344CB8AC3E}">
        <p14:creationId xmlns:p14="http://schemas.microsoft.com/office/powerpoint/2010/main" val="1892630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B7B28-A5CD-47FE-BB69-3B0D6DA0A4F1}"/>
              </a:ext>
            </a:extLst>
          </p:cNvPr>
          <p:cNvSpPr>
            <a:spLocks noGrp="1"/>
          </p:cNvSpPr>
          <p:nvPr>
            <p:ph type="title"/>
          </p:nvPr>
        </p:nvSpPr>
        <p:spPr>
          <a:xfrm>
            <a:off x="4245634" y="621101"/>
            <a:ext cx="2603740" cy="810794"/>
          </a:xfrm>
        </p:spPr>
        <p:txBody>
          <a:bodyPr>
            <a:normAutofit/>
          </a:bodyPr>
          <a:lstStyle/>
          <a:p>
            <a:r>
              <a:rPr lang="en-US" sz="4000" b="1" dirty="0">
                <a:latin typeface="+mn-lt"/>
              </a:rPr>
              <a:t>References </a:t>
            </a:r>
          </a:p>
        </p:txBody>
      </p:sp>
      <p:sp>
        <p:nvSpPr>
          <p:cNvPr id="3" name="Content Placeholder 2">
            <a:extLst>
              <a:ext uri="{FF2B5EF4-FFF2-40B4-BE49-F238E27FC236}">
                <a16:creationId xmlns:a16="http://schemas.microsoft.com/office/drawing/2014/main" id="{5BBAA905-3BEA-4924-8319-71901D7D6714}"/>
              </a:ext>
            </a:extLst>
          </p:cNvPr>
          <p:cNvSpPr>
            <a:spLocks noGrp="1"/>
          </p:cNvSpPr>
          <p:nvPr>
            <p:ph idx="1"/>
          </p:nvPr>
        </p:nvSpPr>
        <p:spPr>
          <a:xfrm>
            <a:off x="838200" y="1917789"/>
            <a:ext cx="10515600" cy="3022421"/>
          </a:xfrm>
        </p:spPr>
        <p:txBody>
          <a:bodyPr>
            <a:normAutofit fontScale="25000" lnSpcReduction="20000"/>
          </a:bodyPr>
          <a:lstStyle/>
          <a:p>
            <a:pPr marL="0" indent="0">
              <a:buNone/>
            </a:pPr>
            <a:r>
              <a:rPr lang="en-US" sz="9600" dirty="0">
                <a:hlinkClick r:id="rId2"/>
              </a:rPr>
              <a:t>Animals images </a:t>
            </a:r>
            <a:endParaRPr lang="en-US" sz="9600" dirty="0">
              <a:hlinkClick r:id="rId3"/>
            </a:endParaRPr>
          </a:p>
          <a:p>
            <a:pPr marL="0" indent="0">
              <a:buNone/>
            </a:pPr>
            <a:r>
              <a:rPr lang="en-US" sz="9600" dirty="0" err="1">
                <a:hlinkClick r:id="rId3"/>
              </a:rPr>
              <a:t>Gochisousama</a:t>
            </a:r>
            <a:r>
              <a:rPr lang="en-US" sz="9600" dirty="0">
                <a:hlinkClick r:id="rId3"/>
              </a:rPr>
              <a:t> image</a:t>
            </a:r>
            <a:endParaRPr lang="en-US" sz="9600" dirty="0">
              <a:hlinkClick r:id="rId4"/>
            </a:endParaRPr>
          </a:p>
          <a:p>
            <a:pPr marL="0" indent="0">
              <a:buNone/>
            </a:pPr>
            <a:r>
              <a:rPr lang="en-US" sz="9600" dirty="0">
                <a:hlinkClick r:id="rId4"/>
              </a:rPr>
              <a:t>How to Eat a Typical Japanese Meal at Home | Innovative Japanese Culture</a:t>
            </a:r>
            <a:endParaRPr lang="en-US" sz="9600" dirty="0"/>
          </a:p>
          <a:p>
            <a:pPr marL="0" indent="0">
              <a:buNone/>
            </a:pPr>
            <a:r>
              <a:rPr lang="en-US" sz="9600" dirty="0" err="1">
                <a:hlinkClick r:id="rId5"/>
              </a:rPr>
              <a:t>Itadakimasu</a:t>
            </a:r>
            <a:r>
              <a:rPr lang="en-US" sz="9600" dirty="0">
                <a:hlinkClick r:id="rId5"/>
              </a:rPr>
              <a:t> image</a:t>
            </a:r>
            <a:endParaRPr lang="en-US" sz="9600" dirty="0"/>
          </a:p>
          <a:p>
            <a:pPr marL="0" indent="0">
              <a:buNone/>
            </a:pPr>
            <a:r>
              <a:rPr lang="en-US" sz="9600" dirty="0">
                <a:hlinkClick r:id="rId6"/>
              </a:rPr>
              <a:t>NIHONGO ICHIBAN</a:t>
            </a:r>
            <a:endParaRPr lang="en-US" sz="9600" dirty="0"/>
          </a:p>
          <a:p>
            <a:pPr marL="0" indent="0">
              <a:buNone/>
            </a:pPr>
            <a:r>
              <a:rPr lang="en-US" sz="9600" dirty="0">
                <a:hlinkClick r:id="rId7"/>
              </a:rPr>
              <a:t>School lunches </a:t>
            </a:r>
            <a:endParaRPr lang="en-US" sz="9600" dirty="0"/>
          </a:p>
          <a:p>
            <a:pPr marL="0" indent="0">
              <a:buNone/>
            </a:pPr>
            <a:r>
              <a:rPr lang="en-US" sz="9600" dirty="0">
                <a:hlinkClick r:id="rId8"/>
              </a:rPr>
              <a:t>School lunches images</a:t>
            </a:r>
            <a:endParaRPr lang="en-US" sz="9600" dirty="0"/>
          </a:p>
          <a:p>
            <a:pPr marL="0" indent="0">
              <a:buNone/>
            </a:pPr>
            <a:r>
              <a:rPr lang="en-US" sz="9600" dirty="0">
                <a:hlinkClick r:id="rId9"/>
              </a:rPr>
              <a:t>Cover Page image </a:t>
            </a:r>
            <a:endParaRPr lang="en-US" sz="9600" dirty="0"/>
          </a:p>
          <a:p>
            <a:pPr marL="0" indent="0">
              <a:buNone/>
            </a:pPr>
            <a:endParaRPr lang="en-US" sz="9600" dirty="0"/>
          </a:p>
          <a:p>
            <a:pPr marL="0" indent="0">
              <a:buNone/>
            </a:pPr>
            <a:endParaRPr lang="en-US" sz="2000" dirty="0"/>
          </a:p>
          <a:p>
            <a:pPr marL="0" indent="0">
              <a:buNone/>
            </a:pPr>
            <a:endParaRPr lang="en-US" sz="2000"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93F8446E-B0D6-42B5-B29F-5FF99555813F}"/>
              </a:ext>
            </a:extLst>
          </p:cNvPr>
          <p:cNvSpPr>
            <a:spLocks noGrp="1"/>
          </p:cNvSpPr>
          <p:nvPr>
            <p:ph type="sldNum" sz="quarter" idx="12"/>
          </p:nvPr>
        </p:nvSpPr>
        <p:spPr/>
        <p:txBody>
          <a:bodyPr/>
          <a:lstStyle/>
          <a:p>
            <a:fld id="{9E4828B8-3F73-49E2-8E03-14D9934C26C6}" type="slidenum">
              <a:rPr lang="en-US" smtClean="0"/>
              <a:t>52</a:t>
            </a:fld>
            <a:endParaRPr lang="en-US"/>
          </a:p>
        </p:txBody>
      </p:sp>
    </p:spTree>
    <p:extLst>
      <p:ext uri="{BB962C8B-B14F-4D97-AF65-F5344CB8AC3E}">
        <p14:creationId xmlns:p14="http://schemas.microsoft.com/office/powerpoint/2010/main" val="2112031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5B2260-5ABC-4095-B412-6873B8F70FB2}"/>
              </a:ext>
            </a:extLst>
          </p:cNvPr>
          <p:cNvSpPr/>
          <p:nvPr/>
        </p:nvSpPr>
        <p:spPr>
          <a:xfrm>
            <a:off x="3358218" y="2406618"/>
            <a:ext cx="5113259" cy="1200329"/>
          </a:xfrm>
          <a:prstGeom prst="rect">
            <a:avLst/>
          </a:prstGeom>
          <a:noFill/>
        </p:spPr>
        <p:txBody>
          <a:bodyPr wrap="none" lIns="91440" tIns="45720" rIns="91440" bIns="45720">
            <a:spAutoFit/>
          </a:bodyPr>
          <a:lstStyle/>
          <a:p>
            <a:pPr algn="ctr"/>
            <a:r>
              <a:rPr lang="en-US" sz="7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Day 1 Lesson</a:t>
            </a:r>
          </a:p>
        </p:txBody>
      </p:sp>
      <p:sp>
        <p:nvSpPr>
          <p:cNvPr id="7" name="Slide Number Placeholder 6">
            <a:extLst>
              <a:ext uri="{FF2B5EF4-FFF2-40B4-BE49-F238E27FC236}">
                <a16:creationId xmlns:a16="http://schemas.microsoft.com/office/drawing/2014/main" id="{46BB34D4-9F1E-49D4-96AD-66D7736806DB}"/>
              </a:ext>
            </a:extLst>
          </p:cNvPr>
          <p:cNvSpPr>
            <a:spLocks noGrp="1"/>
          </p:cNvSpPr>
          <p:nvPr>
            <p:ph type="sldNum" sz="quarter" idx="12"/>
          </p:nvPr>
        </p:nvSpPr>
        <p:spPr/>
        <p:txBody>
          <a:bodyPr/>
          <a:lstStyle/>
          <a:p>
            <a:fld id="{9E4828B8-3F73-49E2-8E03-14D9934C26C6}" type="slidenum">
              <a:rPr lang="en-US" smtClean="0"/>
              <a:t>6</a:t>
            </a:fld>
            <a:endParaRPr lang="en-US"/>
          </a:p>
        </p:txBody>
      </p:sp>
    </p:spTree>
    <p:extLst>
      <p:ext uri="{BB962C8B-B14F-4D97-AF65-F5344CB8AC3E}">
        <p14:creationId xmlns:p14="http://schemas.microsoft.com/office/powerpoint/2010/main" val="3146196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31F0-11A6-4580-A112-21360E4C296A}"/>
              </a:ext>
            </a:extLst>
          </p:cNvPr>
          <p:cNvSpPr>
            <a:spLocks noGrp="1"/>
          </p:cNvSpPr>
          <p:nvPr>
            <p:ph type="title"/>
          </p:nvPr>
        </p:nvSpPr>
        <p:spPr>
          <a:xfrm>
            <a:off x="4546120" y="1195418"/>
            <a:ext cx="2648310" cy="867682"/>
          </a:xfrm>
        </p:spPr>
        <p:txBody>
          <a:bodyPr>
            <a:normAutofit fontScale="90000"/>
          </a:bodyPr>
          <a:lstStyle/>
          <a:p>
            <a:pPr algn="ctr"/>
            <a:r>
              <a:rPr lang="en-US" b="1" dirty="0">
                <a:latin typeface="+mn-lt"/>
              </a:rPr>
              <a:t>Topic</a:t>
            </a:r>
            <a:r>
              <a:rPr lang="en-US" sz="4000" b="1" dirty="0">
                <a:latin typeface="+mn-lt"/>
              </a:rPr>
              <a:t> of Day</a:t>
            </a:r>
          </a:p>
        </p:txBody>
      </p:sp>
      <p:sp>
        <p:nvSpPr>
          <p:cNvPr id="3" name="Content Placeholder 2">
            <a:extLst>
              <a:ext uri="{FF2B5EF4-FFF2-40B4-BE49-F238E27FC236}">
                <a16:creationId xmlns:a16="http://schemas.microsoft.com/office/drawing/2014/main" id="{F5C38987-ED3B-4749-BA87-43737F36E610}"/>
              </a:ext>
            </a:extLst>
          </p:cNvPr>
          <p:cNvSpPr>
            <a:spLocks noGrp="1"/>
          </p:cNvSpPr>
          <p:nvPr>
            <p:ph idx="1"/>
          </p:nvPr>
        </p:nvSpPr>
        <p:spPr>
          <a:xfrm>
            <a:off x="2734574" y="2815798"/>
            <a:ext cx="7090913" cy="867682"/>
          </a:xfrm>
        </p:spPr>
        <p:txBody>
          <a:bodyPr>
            <a:noAutofit/>
          </a:bodyPr>
          <a:lstStyle/>
          <a:p>
            <a:pPr marL="0" indent="0" algn="ctr">
              <a:buNone/>
            </a:pPr>
            <a:r>
              <a:rPr lang="en-US" sz="4000" dirty="0"/>
              <a:t>Food and School Lunch Menus in </a:t>
            </a:r>
          </a:p>
          <a:p>
            <a:pPr marL="0" indent="0" algn="ctr">
              <a:buNone/>
            </a:pPr>
            <a:r>
              <a:rPr lang="en-US" sz="4000" dirty="0"/>
              <a:t>US &amp; Japan</a:t>
            </a:r>
          </a:p>
        </p:txBody>
      </p:sp>
      <p:sp>
        <p:nvSpPr>
          <p:cNvPr id="4" name="Slide Number Placeholder 3">
            <a:extLst>
              <a:ext uri="{FF2B5EF4-FFF2-40B4-BE49-F238E27FC236}">
                <a16:creationId xmlns:a16="http://schemas.microsoft.com/office/drawing/2014/main" id="{F648625F-E71A-48A8-ACCA-48EF771271AC}"/>
              </a:ext>
            </a:extLst>
          </p:cNvPr>
          <p:cNvSpPr>
            <a:spLocks noGrp="1"/>
          </p:cNvSpPr>
          <p:nvPr>
            <p:ph type="sldNum" sz="quarter" idx="12"/>
          </p:nvPr>
        </p:nvSpPr>
        <p:spPr/>
        <p:txBody>
          <a:bodyPr/>
          <a:lstStyle/>
          <a:p>
            <a:fld id="{9E4828B8-3F73-49E2-8E03-14D9934C26C6}" type="slidenum">
              <a:rPr lang="en-US" smtClean="0"/>
              <a:t>7</a:t>
            </a:fld>
            <a:endParaRPr lang="en-US"/>
          </a:p>
        </p:txBody>
      </p:sp>
    </p:spTree>
    <p:extLst>
      <p:ext uri="{BB962C8B-B14F-4D97-AF65-F5344CB8AC3E}">
        <p14:creationId xmlns:p14="http://schemas.microsoft.com/office/powerpoint/2010/main" val="1551338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31F0-11A6-4580-A112-21360E4C296A}"/>
              </a:ext>
            </a:extLst>
          </p:cNvPr>
          <p:cNvSpPr>
            <a:spLocks noGrp="1"/>
          </p:cNvSpPr>
          <p:nvPr>
            <p:ph type="title"/>
          </p:nvPr>
        </p:nvSpPr>
        <p:spPr>
          <a:xfrm>
            <a:off x="4364966" y="1352645"/>
            <a:ext cx="2445540" cy="777875"/>
          </a:xfrm>
        </p:spPr>
        <p:txBody>
          <a:bodyPr>
            <a:normAutofit/>
          </a:bodyPr>
          <a:lstStyle/>
          <a:p>
            <a:pPr algn="ctr"/>
            <a:r>
              <a:rPr lang="en-US" sz="4000" b="1" dirty="0">
                <a:latin typeface="+mn-lt"/>
              </a:rPr>
              <a:t>Objectives</a:t>
            </a:r>
            <a:r>
              <a:rPr lang="en-US" sz="4000" b="1" dirty="0"/>
              <a:t> </a:t>
            </a:r>
          </a:p>
        </p:txBody>
      </p:sp>
      <p:sp>
        <p:nvSpPr>
          <p:cNvPr id="3" name="Content Placeholder 2">
            <a:extLst>
              <a:ext uri="{FF2B5EF4-FFF2-40B4-BE49-F238E27FC236}">
                <a16:creationId xmlns:a16="http://schemas.microsoft.com/office/drawing/2014/main" id="{F5C38987-ED3B-4749-BA87-43737F36E610}"/>
              </a:ext>
            </a:extLst>
          </p:cNvPr>
          <p:cNvSpPr>
            <a:spLocks noGrp="1"/>
          </p:cNvSpPr>
          <p:nvPr>
            <p:ph idx="1"/>
          </p:nvPr>
        </p:nvSpPr>
        <p:spPr>
          <a:xfrm>
            <a:off x="897147" y="2626300"/>
            <a:ext cx="10239555" cy="2377022"/>
          </a:xfrm>
        </p:spPr>
        <p:txBody>
          <a:bodyPr>
            <a:noAutofit/>
          </a:bodyPr>
          <a:lstStyle/>
          <a:p>
            <a:r>
              <a:rPr lang="en-US" sz="3200" dirty="0"/>
              <a:t>Students will be able to speak ten food items with five from each country. </a:t>
            </a:r>
          </a:p>
          <a:p>
            <a:r>
              <a:rPr lang="en-US" sz="3200" dirty="0"/>
              <a:t>Students will be able to recognize that the pronunciations of names of American food items whose sounds are close   to what they normally pronounce.</a:t>
            </a:r>
          </a:p>
        </p:txBody>
      </p:sp>
      <p:sp>
        <p:nvSpPr>
          <p:cNvPr id="4" name="Slide Number Placeholder 3">
            <a:extLst>
              <a:ext uri="{FF2B5EF4-FFF2-40B4-BE49-F238E27FC236}">
                <a16:creationId xmlns:a16="http://schemas.microsoft.com/office/drawing/2014/main" id="{C5F42B69-419D-4605-A087-B2BC517192DB}"/>
              </a:ext>
            </a:extLst>
          </p:cNvPr>
          <p:cNvSpPr>
            <a:spLocks noGrp="1"/>
          </p:cNvSpPr>
          <p:nvPr>
            <p:ph type="sldNum" sz="quarter" idx="12"/>
          </p:nvPr>
        </p:nvSpPr>
        <p:spPr/>
        <p:txBody>
          <a:bodyPr/>
          <a:lstStyle/>
          <a:p>
            <a:fld id="{9E4828B8-3F73-49E2-8E03-14D9934C26C6}" type="slidenum">
              <a:rPr lang="en-US" smtClean="0"/>
              <a:t>8</a:t>
            </a:fld>
            <a:endParaRPr lang="en-US"/>
          </a:p>
        </p:txBody>
      </p:sp>
    </p:spTree>
    <p:extLst>
      <p:ext uri="{BB962C8B-B14F-4D97-AF65-F5344CB8AC3E}">
        <p14:creationId xmlns:p14="http://schemas.microsoft.com/office/powerpoint/2010/main" val="3597928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31F0-11A6-4580-A112-21360E4C296A}"/>
              </a:ext>
            </a:extLst>
          </p:cNvPr>
          <p:cNvSpPr>
            <a:spLocks noGrp="1"/>
          </p:cNvSpPr>
          <p:nvPr>
            <p:ph type="title"/>
          </p:nvPr>
        </p:nvSpPr>
        <p:spPr>
          <a:xfrm>
            <a:off x="2848627" y="902958"/>
            <a:ext cx="5518995" cy="704397"/>
          </a:xfrm>
        </p:spPr>
        <p:txBody>
          <a:bodyPr>
            <a:noAutofit/>
          </a:bodyPr>
          <a:lstStyle/>
          <a:p>
            <a:pPr algn="ctr"/>
            <a:r>
              <a:rPr lang="en-US" sz="4000" b="1" dirty="0">
                <a:latin typeface="+mn-lt"/>
              </a:rPr>
              <a:t>Description of activities </a:t>
            </a:r>
          </a:p>
        </p:txBody>
      </p:sp>
      <p:sp>
        <p:nvSpPr>
          <p:cNvPr id="3" name="Content Placeholder 2">
            <a:extLst>
              <a:ext uri="{FF2B5EF4-FFF2-40B4-BE49-F238E27FC236}">
                <a16:creationId xmlns:a16="http://schemas.microsoft.com/office/drawing/2014/main" id="{F5C38987-ED3B-4749-BA87-43737F36E610}"/>
              </a:ext>
            </a:extLst>
          </p:cNvPr>
          <p:cNvSpPr>
            <a:spLocks noGrp="1"/>
          </p:cNvSpPr>
          <p:nvPr>
            <p:ph idx="1"/>
          </p:nvPr>
        </p:nvSpPr>
        <p:spPr>
          <a:xfrm>
            <a:off x="913285" y="2286771"/>
            <a:ext cx="10551819" cy="3398038"/>
          </a:xfrm>
        </p:spPr>
        <p:txBody>
          <a:bodyPr>
            <a:noAutofit/>
          </a:bodyPr>
          <a:lstStyle/>
          <a:p>
            <a:r>
              <a:rPr lang="en-US" dirty="0"/>
              <a:t>Has students show school lunch menu in the US and Japan.</a:t>
            </a:r>
          </a:p>
          <a:p>
            <a:r>
              <a:rPr lang="en-US" dirty="0"/>
              <a:t>Reads some menu items to them in both languages. </a:t>
            </a:r>
          </a:p>
          <a:p>
            <a:r>
              <a:rPr lang="en-US" dirty="0"/>
              <a:t>Gives pronunciation practice for ten food items using picture cards.</a:t>
            </a:r>
          </a:p>
          <a:p>
            <a:r>
              <a:rPr lang="en-US" dirty="0"/>
              <a:t>Shows sample school lunches in the US and Japan and asks the food names using “what is this?” in Japanese (they have learned). </a:t>
            </a:r>
          </a:p>
          <a:p>
            <a:r>
              <a:rPr lang="en-US" dirty="0"/>
              <a:t>Gives homework with a matching drill and has them use teacher’s website to practice today’s words. </a:t>
            </a:r>
          </a:p>
          <a:p>
            <a:pPr marL="0" indent="0">
              <a:buNone/>
            </a:pPr>
            <a:endParaRPr lang="en-US" sz="3200" dirty="0"/>
          </a:p>
          <a:p>
            <a:pPr marL="0" indent="0">
              <a:buNone/>
            </a:pPr>
            <a:r>
              <a:rPr lang="en-US" sz="3200" dirty="0"/>
              <a:t> </a:t>
            </a:r>
          </a:p>
        </p:txBody>
      </p:sp>
      <p:sp>
        <p:nvSpPr>
          <p:cNvPr id="4" name="Slide Number Placeholder 3">
            <a:extLst>
              <a:ext uri="{FF2B5EF4-FFF2-40B4-BE49-F238E27FC236}">
                <a16:creationId xmlns:a16="http://schemas.microsoft.com/office/drawing/2014/main" id="{9EDF6EA4-2A10-4090-83A3-E4A36ECBBDAE}"/>
              </a:ext>
            </a:extLst>
          </p:cNvPr>
          <p:cNvSpPr>
            <a:spLocks noGrp="1"/>
          </p:cNvSpPr>
          <p:nvPr>
            <p:ph type="sldNum" sz="quarter" idx="12"/>
          </p:nvPr>
        </p:nvSpPr>
        <p:spPr/>
        <p:txBody>
          <a:bodyPr/>
          <a:lstStyle/>
          <a:p>
            <a:fld id="{9E4828B8-3F73-49E2-8E03-14D9934C26C6}" type="slidenum">
              <a:rPr lang="en-US" smtClean="0">
                <a:latin typeface="Britannic Bold" panose="020B0903060703020204" pitchFamily="34" charset="0"/>
              </a:rPr>
              <a:t>9</a:t>
            </a:fld>
            <a:endParaRPr lang="en-US" dirty="0">
              <a:latin typeface="Britannic Bold" panose="020B0903060703020204" pitchFamily="34" charset="0"/>
            </a:endParaRPr>
          </a:p>
        </p:txBody>
      </p:sp>
    </p:spTree>
    <p:extLst>
      <p:ext uri="{BB962C8B-B14F-4D97-AF65-F5344CB8AC3E}">
        <p14:creationId xmlns:p14="http://schemas.microsoft.com/office/powerpoint/2010/main" val="2600421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399</TotalTime>
  <Words>1983</Words>
  <Application>Microsoft Office PowerPoint</Application>
  <PresentationFormat>Widescreen</PresentationFormat>
  <Paragraphs>347</Paragraphs>
  <Slides>52</Slides>
  <Notes>0</Notes>
  <HiddenSlides>0</HiddenSlides>
  <MMClips>12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1" baseType="lpstr">
      <vt:lpstr>Play</vt:lpstr>
      <vt:lpstr>游ゴシック</vt:lpstr>
      <vt:lpstr>Arial</vt:lpstr>
      <vt:lpstr>Berlin Sans FB Demi</vt:lpstr>
      <vt:lpstr>Britannic Bold</vt:lpstr>
      <vt:lpstr>Calibri</vt:lpstr>
      <vt:lpstr>Calibri Light</vt:lpstr>
      <vt:lpstr>Office Theme</vt:lpstr>
      <vt:lpstr>Acrobat Document</vt:lpstr>
      <vt:lpstr>PowerPoint Presentation</vt:lpstr>
      <vt:lpstr>PowerPoint Presentation</vt:lpstr>
      <vt:lpstr>Unit Plan</vt:lpstr>
      <vt:lpstr>PowerPoint Presentation</vt:lpstr>
      <vt:lpstr>Grammar modules in this unit</vt:lpstr>
      <vt:lpstr>PowerPoint Presentation</vt:lpstr>
      <vt:lpstr>Topic of Day</vt:lpstr>
      <vt:lpstr>Objectives </vt:lpstr>
      <vt:lpstr>Description of activities </vt:lpstr>
      <vt:lpstr>School Lunch Menu in US &amp; Japan</vt:lpstr>
      <vt:lpstr> Vocabulary words on food items</vt:lpstr>
      <vt:lpstr> Food from US </vt:lpstr>
      <vt:lpstr> Food from Japan </vt:lpstr>
      <vt:lpstr>Sample school lunches in the US</vt:lpstr>
      <vt:lpstr>Sample school lunches in Japan</vt:lpstr>
      <vt:lpstr>PowerPoint Presentation</vt:lpstr>
      <vt:lpstr>PowerPoint Presentation</vt:lpstr>
      <vt:lpstr>Topic of Day</vt:lpstr>
      <vt:lpstr>Objectives </vt:lpstr>
      <vt:lpstr>Description of activities </vt:lpstr>
      <vt:lpstr>Does she love or hate the food? </vt:lpstr>
      <vt:lpstr>Dialog 1</vt:lpstr>
      <vt:lpstr>Presentation assignment  </vt:lpstr>
      <vt:lpstr>Rubric on Presentation </vt:lpstr>
      <vt:lpstr>Homework </vt:lpstr>
      <vt:lpstr>PowerPoint Presentation</vt:lpstr>
      <vt:lpstr>Topic of Day</vt:lpstr>
      <vt:lpstr>Objectives </vt:lpstr>
      <vt:lpstr>Description of activities </vt:lpstr>
      <vt:lpstr>Do you like __?</vt:lpstr>
      <vt:lpstr>Dialog 2 </vt:lpstr>
      <vt:lpstr>Popular food survey on graph assignment   </vt:lpstr>
      <vt:lpstr>Dialog 2-1 </vt:lpstr>
      <vt:lpstr>Homework</vt:lpstr>
      <vt:lpstr>PowerPoint Presentation</vt:lpstr>
      <vt:lpstr>Topic of Day</vt:lpstr>
      <vt:lpstr>Objectives </vt:lpstr>
      <vt:lpstr>Description of activities </vt:lpstr>
      <vt:lpstr>Presentation assignment </vt:lpstr>
      <vt:lpstr>Healthy food or unhealthy food </vt:lpstr>
      <vt:lpstr>Japanese school lunch </vt:lpstr>
      <vt:lpstr>Did you know?</vt:lpstr>
      <vt:lpstr>PowerPoint Presentation</vt:lpstr>
      <vt:lpstr>Homework</vt:lpstr>
      <vt:lpstr>PowerPoint Presentation</vt:lpstr>
      <vt:lpstr>Topic of Day</vt:lpstr>
      <vt:lpstr>Objectives </vt:lpstr>
      <vt:lpstr>Description of activities </vt:lpstr>
      <vt:lpstr>Greeting words </vt:lpstr>
      <vt:lpstr>Eating manners</vt:lpstr>
      <vt:lpstr>Homework</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Noriko</dc:creator>
  <cp:lastModifiedBy>Noriko</cp:lastModifiedBy>
  <cp:revision>299</cp:revision>
  <dcterms:created xsi:type="dcterms:W3CDTF">2017-11-21T20:51:59Z</dcterms:created>
  <dcterms:modified xsi:type="dcterms:W3CDTF">2018-03-24T00:10:21Z</dcterms:modified>
</cp:coreProperties>
</file>